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7" r:id="rId2"/>
    <p:sldId id="261" r:id="rId3"/>
    <p:sldId id="295" r:id="rId4"/>
    <p:sldId id="273" r:id="rId5"/>
    <p:sldId id="296" r:id="rId6"/>
    <p:sldId id="269" r:id="rId7"/>
    <p:sldId id="298" r:id="rId8"/>
    <p:sldId id="297" r:id="rId9"/>
    <p:sldId id="285" r:id="rId10"/>
    <p:sldId id="264" r:id="rId11"/>
    <p:sldId id="283" r:id="rId12"/>
    <p:sldId id="286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3C846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01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ECA196-3618-4FD6-9235-755FC1C99E33}" type="doc">
      <dgm:prSet loTypeId="urn:microsoft.com/office/officeart/2005/8/layout/pyramid3" loCatId="pyramid" qsTypeId="urn:microsoft.com/office/officeart/2005/8/quickstyle/3d4" qsCatId="3D" csTypeId="urn:microsoft.com/office/officeart/2005/8/colors/accent1_2" csCatId="accent1" phldr="1"/>
      <dgm:spPr/>
    </dgm:pt>
    <dgm:pt modelId="{AB6AEF87-0946-4C9D-87AE-97AFD4F6D58D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BYTE</a:t>
          </a:r>
          <a:endParaRPr lang="en-US" sz="2000" b="1" dirty="0">
            <a:solidFill>
              <a:schemeClr val="tx1"/>
            </a:solidFill>
          </a:endParaRPr>
        </a:p>
      </dgm:t>
    </dgm:pt>
    <dgm:pt modelId="{2FB5A501-ED1A-479E-BE55-ED515FEC1BB9}" type="parTrans" cxnId="{62A86BC0-5403-4C8E-83E0-D0738BCC311B}">
      <dgm:prSet/>
      <dgm:spPr/>
      <dgm:t>
        <a:bodyPr/>
        <a:lstStyle/>
        <a:p>
          <a:endParaRPr lang="en-US"/>
        </a:p>
      </dgm:t>
    </dgm:pt>
    <dgm:pt modelId="{D5F07A9D-13D7-4081-914B-E0422D3015A6}" type="sibTrans" cxnId="{62A86BC0-5403-4C8E-83E0-D0738BCC311B}">
      <dgm:prSet/>
      <dgm:spPr/>
      <dgm:t>
        <a:bodyPr/>
        <a:lstStyle/>
        <a:p>
          <a:endParaRPr lang="en-US"/>
        </a:p>
      </dgm:t>
    </dgm:pt>
    <dgm:pt modelId="{18115B55-556A-4BB2-89C1-E511C1927935}">
      <dgm:prSet phldrT="[Text]" custT="1"/>
      <dgm:spPr/>
      <dgm:t>
        <a:bodyPr/>
        <a:lstStyle/>
        <a:p>
          <a:r>
            <a:rPr lang="en-US" sz="1600" b="1" dirty="0" smtClean="0">
              <a:solidFill>
                <a:srgbClr val="FFFF00"/>
              </a:solidFill>
            </a:rPr>
            <a:t>NIBBLE</a:t>
          </a:r>
          <a:endParaRPr lang="en-US" sz="1600" b="1" dirty="0">
            <a:solidFill>
              <a:srgbClr val="FFFF00"/>
            </a:solidFill>
          </a:endParaRPr>
        </a:p>
      </dgm:t>
    </dgm:pt>
    <dgm:pt modelId="{B903EC71-15A9-41EF-BA07-EE8BC848CEBE}" type="parTrans" cxnId="{0533AE30-4FD3-4414-BA48-209D6F5269A6}">
      <dgm:prSet/>
      <dgm:spPr/>
      <dgm:t>
        <a:bodyPr/>
        <a:lstStyle/>
        <a:p>
          <a:endParaRPr lang="en-US"/>
        </a:p>
      </dgm:t>
    </dgm:pt>
    <dgm:pt modelId="{8C794F38-259C-4A49-B959-B735D3637905}" type="sibTrans" cxnId="{0533AE30-4FD3-4414-BA48-209D6F5269A6}">
      <dgm:prSet/>
      <dgm:spPr/>
      <dgm:t>
        <a:bodyPr/>
        <a:lstStyle/>
        <a:p>
          <a:endParaRPr lang="en-US"/>
        </a:p>
      </dgm:t>
    </dgm:pt>
    <dgm:pt modelId="{659E395A-B890-42BF-9AB6-D4030159D691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bg1"/>
              </a:solidFill>
            </a:rPr>
            <a:t>BIT</a:t>
          </a:r>
          <a:endParaRPr lang="en-US" sz="2400" b="1" dirty="0">
            <a:solidFill>
              <a:schemeClr val="bg1"/>
            </a:solidFill>
          </a:endParaRPr>
        </a:p>
      </dgm:t>
    </dgm:pt>
    <dgm:pt modelId="{ED24F22A-0C6D-4D0F-9A59-E08515282CC6}" type="parTrans" cxnId="{03FF8BBE-EF4A-46C1-9D32-8D53E42013F7}">
      <dgm:prSet/>
      <dgm:spPr/>
      <dgm:t>
        <a:bodyPr/>
        <a:lstStyle/>
        <a:p>
          <a:endParaRPr lang="en-US"/>
        </a:p>
      </dgm:t>
    </dgm:pt>
    <dgm:pt modelId="{EFEE11D6-80C9-48D8-9432-CAC2DAFF45F8}" type="sibTrans" cxnId="{03FF8BBE-EF4A-46C1-9D32-8D53E42013F7}">
      <dgm:prSet/>
      <dgm:spPr/>
      <dgm:t>
        <a:bodyPr/>
        <a:lstStyle/>
        <a:p>
          <a:endParaRPr lang="en-US"/>
        </a:p>
      </dgm:t>
    </dgm:pt>
    <dgm:pt modelId="{FE1009E3-22F9-4DCF-8062-ECBBAC1D2FD0}">
      <dgm:prSet phldrT="[Text]"/>
      <dgm:spPr/>
      <dgm:t>
        <a:bodyPr/>
        <a:lstStyle/>
        <a:p>
          <a:pPr algn="l"/>
          <a:r>
            <a:rPr lang="en-US" b="1" dirty="0" smtClean="0">
              <a:solidFill>
                <a:srgbClr val="FFFF00"/>
              </a:solidFill>
            </a:rPr>
            <a:t>KILO</a:t>
          </a:r>
          <a:r>
            <a:rPr lang="en-US" dirty="0" smtClean="0"/>
            <a:t> </a:t>
          </a:r>
          <a:r>
            <a:rPr lang="en-US" dirty="0" smtClean="0">
              <a:solidFill>
                <a:schemeClr val="tx1"/>
              </a:solidFill>
            </a:rPr>
            <a:t>BYTE</a:t>
          </a:r>
          <a:endParaRPr lang="en-US" dirty="0">
            <a:solidFill>
              <a:schemeClr val="tx1"/>
            </a:solidFill>
          </a:endParaRPr>
        </a:p>
      </dgm:t>
    </dgm:pt>
    <dgm:pt modelId="{5B0A63F3-189B-4AD6-AD06-0876DAAC2A44}" type="parTrans" cxnId="{C1A589CD-E585-40B4-8E0B-41B9F4907FEF}">
      <dgm:prSet/>
      <dgm:spPr/>
      <dgm:t>
        <a:bodyPr/>
        <a:lstStyle/>
        <a:p>
          <a:endParaRPr lang="en-US"/>
        </a:p>
      </dgm:t>
    </dgm:pt>
    <dgm:pt modelId="{6D91722E-7600-462B-AFE3-85F1498CB1B0}" type="sibTrans" cxnId="{C1A589CD-E585-40B4-8E0B-41B9F4907FEF}">
      <dgm:prSet/>
      <dgm:spPr/>
      <dgm:t>
        <a:bodyPr/>
        <a:lstStyle/>
        <a:p>
          <a:endParaRPr lang="en-US"/>
        </a:p>
      </dgm:t>
    </dgm:pt>
    <dgm:pt modelId="{11BFE5A2-2145-469E-8DE8-0494874EBD48}">
      <dgm:prSet phldrT="[Text]"/>
      <dgm:spPr/>
      <dgm:t>
        <a:bodyPr/>
        <a:lstStyle/>
        <a:p>
          <a:pPr algn="ctr"/>
          <a:r>
            <a:rPr lang="en-US" b="1" dirty="0" smtClean="0">
              <a:solidFill>
                <a:schemeClr val="bg1"/>
              </a:solidFill>
            </a:rPr>
            <a:t>MEGA</a:t>
          </a:r>
          <a:r>
            <a:rPr lang="en-US" dirty="0" smtClean="0"/>
            <a:t> </a:t>
          </a:r>
          <a:r>
            <a:rPr lang="en-US" dirty="0" smtClean="0">
              <a:solidFill>
                <a:schemeClr val="tx1"/>
              </a:solidFill>
            </a:rPr>
            <a:t>BYTE</a:t>
          </a:r>
          <a:endParaRPr lang="en-US" dirty="0">
            <a:solidFill>
              <a:schemeClr val="tx1"/>
            </a:solidFill>
          </a:endParaRPr>
        </a:p>
      </dgm:t>
    </dgm:pt>
    <dgm:pt modelId="{74458BFD-5DED-44BB-B454-2DEB08FA6FB3}" type="parTrans" cxnId="{7D165704-3CA7-4B2B-A95F-848EACEFCBF2}">
      <dgm:prSet/>
      <dgm:spPr/>
      <dgm:t>
        <a:bodyPr/>
        <a:lstStyle/>
        <a:p>
          <a:endParaRPr lang="en-US"/>
        </a:p>
      </dgm:t>
    </dgm:pt>
    <dgm:pt modelId="{68E0DAD7-50ED-49D4-8F60-24C8D821DACC}" type="sibTrans" cxnId="{7D165704-3CA7-4B2B-A95F-848EACEFCBF2}">
      <dgm:prSet/>
      <dgm:spPr/>
      <dgm:t>
        <a:bodyPr/>
        <a:lstStyle/>
        <a:p>
          <a:endParaRPr lang="en-US"/>
        </a:p>
      </dgm:t>
    </dgm:pt>
    <dgm:pt modelId="{FF5828AC-ECB2-4A99-91D2-26C25A5F7272}">
      <dgm:prSet phldrT="[Text]" custT="1"/>
      <dgm:spPr/>
      <dgm:t>
        <a:bodyPr/>
        <a:lstStyle/>
        <a:p>
          <a:pPr algn="l"/>
          <a:r>
            <a:rPr lang="en-US" sz="3200" dirty="0" smtClean="0">
              <a:solidFill>
                <a:srgbClr val="FFFF00"/>
              </a:solidFill>
            </a:rPr>
            <a:t>GIGA</a:t>
          </a:r>
          <a:r>
            <a:rPr lang="en-US" sz="2400" dirty="0" smtClean="0">
              <a:solidFill>
                <a:srgbClr val="FFFF00"/>
              </a:solidFill>
            </a:rPr>
            <a:t> </a:t>
          </a:r>
          <a:r>
            <a:rPr lang="en-US" sz="2400" dirty="0" smtClean="0">
              <a:solidFill>
                <a:schemeClr val="tx1"/>
              </a:solidFill>
            </a:rPr>
            <a:t>BYTE</a:t>
          </a:r>
          <a:endParaRPr lang="en-US" sz="2400" dirty="0">
            <a:solidFill>
              <a:schemeClr val="tx1"/>
            </a:solidFill>
          </a:endParaRPr>
        </a:p>
      </dgm:t>
    </dgm:pt>
    <dgm:pt modelId="{341959FD-5BA6-4F80-B2AF-A9F1A8F39778}" type="parTrans" cxnId="{7FC2F13D-08C6-4CC1-ABEB-3251AB6C2A9E}">
      <dgm:prSet/>
      <dgm:spPr/>
      <dgm:t>
        <a:bodyPr/>
        <a:lstStyle/>
        <a:p>
          <a:endParaRPr lang="en-US"/>
        </a:p>
      </dgm:t>
    </dgm:pt>
    <dgm:pt modelId="{8B3518A3-8936-446B-B2CA-D103047C58AC}" type="sibTrans" cxnId="{7FC2F13D-08C6-4CC1-ABEB-3251AB6C2A9E}">
      <dgm:prSet/>
      <dgm:spPr/>
      <dgm:t>
        <a:bodyPr/>
        <a:lstStyle/>
        <a:p>
          <a:endParaRPr lang="en-US"/>
        </a:p>
      </dgm:t>
    </dgm:pt>
    <dgm:pt modelId="{2C1CB786-602A-4A81-B2C3-2D4049D77068}">
      <dgm:prSet phldrT="[Text]" custT="1"/>
      <dgm:spPr/>
      <dgm:t>
        <a:bodyPr/>
        <a:lstStyle/>
        <a:p>
          <a:pPr algn="ctr"/>
          <a:r>
            <a:rPr lang="en-US" sz="4000" dirty="0" smtClean="0">
              <a:solidFill>
                <a:srgbClr val="FFFF00"/>
              </a:solidFill>
            </a:rPr>
            <a:t>PETA</a:t>
          </a:r>
          <a:r>
            <a:rPr lang="en-US" sz="2400" dirty="0" smtClean="0">
              <a:solidFill>
                <a:srgbClr val="FFFF00"/>
              </a:solidFill>
            </a:rPr>
            <a:t> </a:t>
          </a:r>
          <a:r>
            <a:rPr lang="en-US" sz="2400" dirty="0" smtClean="0">
              <a:solidFill>
                <a:schemeClr val="tx1"/>
              </a:solidFill>
            </a:rPr>
            <a:t>BYTE</a:t>
          </a:r>
          <a:endParaRPr lang="en-US" sz="2400" dirty="0">
            <a:solidFill>
              <a:schemeClr val="tx1"/>
            </a:solidFill>
          </a:endParaRPr>
        </a:p>
      </dgm:t>
    </dgm:pt>
    <dgm:pt modelId="{FDAE98B6-416E-48A1-9FA3-F15DE1A0959C}" type="parTrans" cxnId="{CF2D23C1-154A-48A9-B2B4-EB71961BC4A6}">
      <dgm:prSet/>
      <dgm:spPr/>
      <dgm:t>
        <a:bodyPr/>
        <a:lstStyle/>
        <a:p>
          <a:endParaRPr lang="en-US"/>
        </a:p>
      </dgm:t>
    </dgm:pt>
    <dgm:pt modelId="{FDDBF1E9-9220-4C50-A35B-26B3C73A1416}" type="sibTrans" cxnId="{CF2D23C1-154A-48A9-B2B4-EB71961BC4A6}">
      <dgm:prSet/>
      <dgm:spPr/>
      <dgm:t>
        <a:bodyPr/>
        <a:lstStyle/>
        <a:p>
          <a:endParaRPr lang="en-US"/>
        </a:p>
      </dgm:t>
    </dgm:pt>
    <dgm:pt modelId="{E9CFAC00-560D-497E-809D-84A1967B262F}">
      <dgm:prSet phldrT="[Text]" custT="1"/>
      <dgm:spPr/>
      <dgm:t>
        <a:bodyPr/>
        <a:lstStyle/>
        <a:p>
          <a:pPr algn="ctr"/>
          <a:r>
            <a:rPr lang="en-US" sz="4000" dirty="0" smtClean="0">
              <a:solidFill>
                <a:schemeClr val="bg1"/>
              </a:solidFill>
            </a:rPr>
            <a:t>EXA</a:t>
          </a:r>
          <a:r>
            <a:rPr lang="en-US" sz="2400" dirty="0" smtClean="0"/>
            <a:t> </a:t>
          </a:r>
          <a:r>
            <a:rPr lang="en-US" sz="2400" dirty="0" smtClean="0">
              <a:solidFill>
                <a:schemeClr val="tx1"/>
              </a:solidFill>
            </a:rPr>
            <a:t>BYTE</a:t>
          </a:r>
          <a:endParaRPr lang="en-US" sz="2400" dirty="0">
            <a:solidFill>
              <a:schemeClr val="tx1"/>
            </a:solidFill>
          </a:endParaRPr>
        </a:p>
      </dgm:t>
    </dgm:pt>
    <dgm:pt modelId="{79B039F4-6FEA-42AF-920D-590723296026}" type="parTrans" cxnId="{2CCD311C-6D3C-4344-AA28-5C6C792446E4}">
      <dgm:prSet/>
      <dgm:spPr/>
      <dgm:t>
        <a:bodyPr/>
        <a:lstStyle/>
        <a:p>
          <a:endParaRPr lang="en-US"/>
        </a:p>
      </dgm:t>
    </dgm:pt>
    <dgm:pt modelId="{E4DBF78F-FF06-4907-B5B1-710969E3FF1C}" type="sibTrans" cxnId="{2CCD311C-6D3C-4344-AA28-5C6C792446E4}">
      <dgm:prSet/>
      <dgm:spPr/>
      <dgm:t>
        <a:bodyPr/>
        <a:lstStyle/>
        <a:p>
          <a:endParaRPr lang="en-US"/>
        </a:p>
      </dgm:t>
    </dgm:pt>
    <dgm:pt modelId="{C0E930FF-FA54-410B-89D4-21D57BBCA77E}">
      <dgm:prSet phldrT="[Text]" custT="1"/>
      <dgm:spPr/>
      <dgm:t>
        <a:bodyPr/>
        <a:lstStyle/>
        <a:p>
          <a:pPr algn="ctr"/>
          <a:r>
            <a:rPr lang="en-US" sz="3600" dirty="0" smtClean="0">
              <a:solidFill>
                <a:schemeClr val="bg1"/>
              </a:solidFill>
            </a:rPr>
            <a:t>TERRA</a:t>
          </a:r>
          <a:r>
            <a:rPr lang="en-US" sz="2400" dirty="0" smtClean="0"/>
            <a:t> BYTE</a:t>
          </a:r>
          <a:endParaRPr lang="en-US" sz="2400" dirty="0"/>
        </a:p>
      </dgm:t>
    </dgm:pt>
    <dgm:pt modelId="{98CD3B59-4339-4A4A-B194-9FECD9B8B811}" type="parTrans" cxnId="{1575B52D-7637-4ABE-8DBC-172E67F7D94D}">
      <dgm:prSet/>
      <dgm:spPr/>
      <dgm:t>
        <a:bodyPr/>
        <a:lstStyle/>
        <a:p>
          <a:endParaRPr lang="en-US"/>
        </a:p>
      </dgm:t>
    </dgm:pt>
    <dgm:pt modelId="{3941F4E0-5307-49C1-A808-D4C2C0A1A871}" type="sibTrans" cxnId="{1575B52D-7637-4ABE-8DBC-172E67F7D94D}">
      <dgm:prSet/>
      <dgm:spPr/>
      <dgm:t>
        <a:bodyPr/>
        <a:lstStyle/>
        <a:p>
          <a:endParaRPr lang="en-US"/>
        </a:p>
      </dgm:t>
    </dgm:pt>
    <dgm:pt modelId="{1E5FA85F-98E3-4FC6-B7C0-E5E3361E6E0B}">
      <dgm:prSet phldrT="[Text]" custT="1"/>
      <dgm:spPr/>
      <dgm:t>
        <a:bodyPr/>
        <a:lstStyle/>
        <a:p>
          <a:pPr algn="ctr"/>
          <a:r>
            <a:rPr lang="en-US" sz="4400" dirty="0" smtClean="0">
              <a:solidFill>
                <a:srgbClr val="FFFF00"/>
              </a:solidFill>
            </a:rPr>
            <a:t>ZETTA</a:t>
          </a:r>
          <a:r>
            <a:rPr lang="en-US" sz="2400" dirty="0" smtClean="0">
              <a:solidFill>
                <a:srgbClr val="FFFF00"/>
              </a:solidFill>
            </a:rPr>
            <a:t> </a:t>
          </a:r>
          <a:r>
            <a:rPr lang="en-US" sz="2400" dirty="0" smtClean="0">
              <a:solidFill>
                <a:schemeClr val="tx1"/>
              </a:solidFill>
            </a:rPr>
            <a:t>BYTE</a:t>
          </a:r>
          <a:endParaRPr lang="en-US" sz="2400" dirty="0">
            <a:solidFill>
              <a:schemeClr val="tx1"/>
            </a:solidFill>
          </a:endParaRPr>
        </a:p>
      </dgm:t>
    </dgm:pt>
    <dgm:pt modelId="{B1D4E03D-9853-4C13-BA72-AC537E3B0E47}" type="parTrans" cxnId="{E22CD01A-1995-4134-ABDF-10BA0562351A}">
      <dgm:prSet/>
      <dgm:spPr/>
      <dgm:t>
        <a:bodyPr/>
        <a:lstStyle/>
        <a:p>
          <a:endParaRPr lang="en-US"/>
        </a:p>
      </dgm:t>
    </dgm:pt>
    <dgm:pt modelId="{79FB69A0-212D-4D4F-8171-476C33C4F4B7}" type="sibTrans" cxnId="{E22CD01A-1995-4134-ABDF-10BA0562351A}">
      <dgm:prSet/>
      <dgm:spPr/>
      <dgm:t>
        <a:bodyPr/>
        <a:lstStyle/>
        <a:p>
          <a:endParaRPr lang="en-US"/>
        </a:p>
      </dgm:t>
    </dgm:pt>
    <dgm:pt modelId="{03261451-23F6-4CD7-805A-21D48260C907}">
      <dgm:prSet phldrT="[Text]" custT="1"/>
      <dgm:spPr/>
      <dgm:t>
        <a:bodyPr/>
        <a:lstStyle/>
        <a:p>
          <a:pPr algn="ctr"/>
          <a:r>
            <a:rPr lang="en-US" sz="4800" dirty="0" smtClean="0">
              <a:solidFill>
                <a:schemeClr val="bg1"/>
              </a:solidFill>
            </a:rPr>
            <a:t>YOTTA</a:t>
          </a:r>
          <a:r>
            <a:rPr lang="en-US" sz="2400" dirty="0" smtClean="0"/>
            <a:t> BYTE</a:t>
          </a:r>
          <a:endParaRPr lang="en-US" sz="2400" dirty="0"/>
        </a:p>
      </dgm:t>
    </dgm:pt>
    <dgm:pt modelId="{AEA8AE72-B943-47DF-81F0-BFB1C83509DB}" type="parTrans" cxnId="{5E542DA8-9727-45FC-83E5-127BA15EC689}">
      <dgm:prSet/>
      <dgm:spPr/>
      <dgm:t>
        <a:bodyPr/>
        <a:lstStyle/>
        <a:p>
          <a:endParaRPr lang="en-US"/>
        </a:p>
      </dgm:t>
    </dgm:pt>
    <dgm:pt modelId="{87D317C0-E162-4FA5-9679-85FE89EC1862}" type="sibTrans" cxnId="{5E542DA8-9727-45FC-83E5-127BA15EC689}">
      <dgm:prSet/>
      <dgm:spPr/>
      <dgm:t>
        <a:bodyPr/>
        <a:lstStyle/>
        <a:p>
          <a:endParaRPr lang="en-US"/>
        </a:p>
      </dgm:t>
    </dgm:pt>
    <dgm:pt modelId="{4166E61D-DF9E-4CCE-82A4-00757E50EE60}">
      <dgm:prSet phldrT="[Text]" custT="1"/>
      <dgm:spPr/>
      <dgm:t>
        <a:bodyPr/>
        <a:lstStyle/>
        <a:p>
          <a:pPr algn="ctr"/>
          <a:r>
            <a:rPr lang="en-US" sz="5400" dirty="0" smtClean="0">
              <a:solidFill>
                <a:srgbClr val="FFFF00"/>
              </a:solidFill>
            </a:rPr>
            <a:t>BRONTO</a:t>
          </a:r>
          <a:r>
            <a:rPr lang="en-US" sz="2400" dirty="0" smtClean="0">
              <a:solidFill>
                <a:srgbClr val="FFFF00"/>
              </a:solidFill>
            </a:rPr>
            <a:t> </a:t>
          </a:r>
          <a:r>
            <a:rPr lang="en-US" sz="2400" dirty="0" smtClean="0">
              <a:solidFill>
                <a:schemeClr val="tx1"/>
              </a:solidFill>
            </a:rPr>
            <a:t>BYTE</a:t>
          </a:r>
          <a:endParaRPr lang="en-US" sz="2400" dirty="0">
            <a:solidFill>
              <a:schemeClr val="tx1"/>
            </a:solidFill>
          </a:endParaRPr>
        </a:p>
      </dgm:t>
    </dgm:pt>
    <dgm:pt modelId="{6286F709-5CD0-4949-9E63-307C81B460C0}" type="parTrans" cxnId="{2B08B788-BB19-41B8-B808-1B60F9AC43C2}">
      <dgm:prSet/>
      <dgm:spPr/>
      <dgm:t>
        <a:bodyPr/>
        <a:lstStyle/>
        <a:p>
          <a:endParaRPr lang="en-US"/>
        </a:p>
      </dgm:t>
    </dgm:pt>
    <dgm:pt modelId="{FEDECBC8-8F9A-4FDB-93D1-06C3F2C2777F}" type="sibTrans" cxnId="{2B08B788-BB19-41B8-B808-1B60F9AC43C2}">
      <dgm:prSet/>
      <dgm:spPr/>
      <dgm:t>
        <a:bodyPr/>
        <a:lstStyle/>
        <a:p>
          <a:endParaRPr lang="en-US"/>
        </a:p>
      </dgm:t>
    </dgm:pt>
    <dgm:pt modelId="{772661F1-A7B9-400E-BDCA-F75426F703D9}">
      <dgm:prSet phldrT="[Text]" custT="1"/>
      <dgm:spPr/>
      <dgm:t>
        <a:bodyPr/>
        <a:lstStyle/>
        <a:p>
          <a:pPr algn="ctr"/>
          <a:r>
            <a:rPr lang="en-US" sz="6000" dirty="0" smtClean="0">
              <a:solidFill>
                <a:schemeClr val="bg1"/>
              </a:solidFill>
            </a:rPr>
            <a:t>GEOP</a:t>
          </a:r>
          <a:r>
            <a:rPr lang="en-US" sz="2400" dirty="0" smtClean="0"/>
            <a:t> BYTE</a:t>
          </a:r>
          <a:endParaRPr lang="en-US" sz="2400" dirty="0"/>
        </a:p>
      </dgm:t>
    </dgm:pt>
    <dgm:pt modelId="{EC19B00C-66C5-4289-ABAD-9964663FD7C5}" type="parTrans" cxnId="{84E1D604-5E5A-4999-A245-FE71AE4943D5}">
      <dgm:prSet/>
      <dgm:spPr/>
      <dgm:t>
        <a:bodyPr/>
        <a:lstStyle/>
        <a:p>
          <a:endParaRPr lang="en-US"/>
        </a:p>
      </dgm:t>
    </dgm:pt>
    <dgm:pt modelId="{9D3936B0-F3A7-4A00-815B-2DDB950B404E}" type="sibTrans" cxnId="{84E1D604-5E5A-4999-A245-FE71AE4943D5}">
      <dgm:prSet/>
      <dgm:spPr/>
      <dgm:t>
        <a:bodyPr/>
        <a:lstStyle/>
        <a:p>
          <a:endParaRPr lang="en-US"/>
        </a:p>
      </dgm:t>
    </dgm:pt>
    <dgm:pt modelId="{A720F05A-20A1-4076-BB11-CEA9226E1610}" type="pres">
      <dgm:prSet presAssocID="{5EECA196-3618-4FD6-9235-755FC1C99E33}" presName="Name0" presStyleCnt="0">
        <dgm:presLayoutVars>
          <dgm:dir/>
          <dgm:animLvl val="lvl"/>
          <dgm:resizeHandles val="exact"/>
        </dgm:presLayoutVars>
      </dgm:prSet>
      <dgm:spPr/>
    </dgm:pt>
    <dgm:pt modelId="{C86D50F3-C09C-4EB2-903B-DC32A0063BAB}" type="pres">
      <dgm:prSet presAssocID="{772661F1-A7B9-400E-BDCA-F75426F703D9}" presName="Name8" presStyleCnt="0"/>
      <dgm:spPr/>
    </dgm:pt>
    <dgm:pt modelId="{5BA203BD-5F48-4593-B465-D4A2B72DB06B}" type="pres">
      <dgm:prSet presAssocID="{772661F1-A7B9-400E-BDCA-F75426F703D9}" presName="level" presStyleLbl="node1" presStyleIdx="0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B65D82-5E86-447D-BBF4-C41E9431EF56}" type="pres">
      <dgm:prSet presAssocID="{772661F1-A7B9-400E-BDCA-F75426F703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49C98E-E3B1-4647-9D30-746A8119424A}" type="pres">
      <dgm:prSet presAssocID="{4166E61D-DF9E-4CCE-82A4-00757E50EE60}" presName="Name8" presStyleCnt="0"/>
      <dgm:spPr/>
    </dgm:pt>
    <dgm:pt modelId="{A6850311-861D-47B6-A09F-5FAABC3FF6AC}" type="pres">
      <dgm:prSet presAssocID="{4166E61D-DF9E-4CCE-82A4-00757E50EE60}" presName="level" presStyleLbl="node1" presStyleIdx="1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1A1008-6E85-4654-A5FD-14748261CE28}" type="pres">
      <dgm:prSet presAssocID="{4166E61D-DF9E-4CCE-82A4-00757E50EE6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E13343-E63D-492A-8F28-BE60D338F0C4}" type="pres">
      <dgm:prSet presAssocID="{03261451-23F6-4CD7-805A-21D48260C907}" presName="Name8" presStyleCnt="0"/>
      <dgm:spPr/>
    </dgm:pt>
    <dgm:pt modelId="{CACBBF83-CB5E-42A5-B4A2-3096EEDA720C}" type="pres">
      <dgm:prSet presAssocID="{03261451-23F6-4CD7-805A-21D48260C907}" presName="level" presStyleLbl="node1" presStyleIdx="2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86EF3E-80C6-46A9-91A5-77B000CDB9C0}" type="pres">
      <dgm:prSet presAssocID="{03261451-23F6-4CD7-805A-21D48260C90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9FD037-D0C3-4007-A9BB-8A65B02EFEA7}" type="pres">
      <dgm:prSet presAssocID="{1E5FA85F-98E3-4FC6-B7C0-E5E3361E6E0B}" presName="Name8" presStyleCnt="0"/>
      <dgm:spPr/>
    </dgm:pt>
    <dgm:pt modelId="{C650B681-79A9-4E45-AAF4-0778FE317AF5}" type="pres">
      <dgm:prSet presAssocID="{1E5FA85F-98E3-4FC6-B7C0-E5E3361E6E0B}" presName="level" presStyleLbl="node1" presStyleIdx="3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A4F1F8-942A-4810-AB05-B0D7BFBE47E9}" type="pres">
      <dgm:prSet presAssocID="{1E5FA85F-98E3-4FC6-B7C0-E5E3361E6E0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8966C4-365C-4982-B838-1065CCF16B58}" type="pres">
      <dgm:prSet presAssocID="{E9CFAC00-560D-497E-809D-84A1967B262F}" presName="Name8" presStyleCnt="0"/>
      <dgm:spPr/>
    </dgm:pt>
    <dgm:pt modelId="{E1BBCEF2-3F4D-4E68-A588-3DA6B94D9B7A}" type="pres">
      <dgm:prSet presAssocID="{E9CFAC00-560D-497E-809D-84A1967B262F}" presName="level" presStyleLbl="node1" presStyleIdx="4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B6DD8B-00F8-4B4C-BE4A-CAE76D02CEBF}" type="pres">
      <dgm:prSet presAssocID="{E9CFAC00-560D-497E-809D-84A1967B262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A1096A-66CF-4ECB-88EB-09A533859852}" type="pres">
      <dgm:prSet presAssocID="{2C1CB786-602A-4A81-B2C3-2D4049D77068}" presName="Name8" presStyleCnt="0"/>
      <dgm:spPr/>
    </dgm:pt>
    <dgm:pt modelId="{20579093-2017-46C4-8D0F-CC90584289FC}" type="pres">
      <dgm:prSet presAssocID="{2C1CB786-602A-4A81-B2C3-2D4049D77068}" presName="level" presStyleLbl="node1" presStyleIdx="5" presStyleCnt="13" custLinFactNeighborX="38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0DD467-2F6F-4B09-A87C-EB22327C893F}" type="pres">
      <dgm:prSet presAssocID="{2C1CB786-602A-4A81-B2C3-2D4049D7706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5EA514-A509-489D-9F30-5ED9B6D14951}" type="pres">
      <dgm:prSet presAssocID="{C0E930FF-FA54-410B-89D4-21D57BBCA77E}" presName="Name8" presStyleCnt="0"/>
      <dgm:spPr/>
    </dgm:pt>
    <dgm:pt modelId="{6160046A-D7E0-4C82-A550-6BCF054FF36B}" type="pres">
      <dgm:prSet presAssocID="{C0E930FF-FA54-410B-89D4-21D57BBCA77E}" presName="level" presStyleLbl="node1" presStyleIdx="6" presStyleCnt="13" custLinFactNeighborX="12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5E01F6-61E9-4C61-8504-A5971C8F974C}" type="pres">
      <dgm:prSet presAssocID="{C0E930FF-FA54-410B-89D4-21D57BBCA77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43C750-81AB-4F59-932D-75E07FAD59EA}" type="pres">
      <dgm:prSet presAssocID="{FF5828AC-ECB2-4A99-91D2-26C25A5F7272}" presName="Name8" presStyleCnt="0"/>
      <dgm:spPr/>
    </dgm:pt>
    <dgm:pt modelId="{6F638757-2404-4CBF-9CD0-CB83CC5D5023}" type="pres">
      <dgm:prSet presAssocID="{FF5828AC-ECB2-4A99-91D2-26C25A5F7272}" presName="level" presStyleLbl="node1" presStyleIdx="7" presStyleCnt="13" custLinFactNeighborX="8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E74CE0-5550-4B23-B8B6-DF300DD2D326}" type="pres">
      <dgm:prSet presAssocID="{FF5828AC-ECB2-4A99-91D2-26C25A5F727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8E6379-197C-4151-B082-515373777CFB}" type="pres">
      <dgm:prSet presAssocID="{11BFE5A2-2145-469E-8DE8-0494874EBD48}" presName="Name8" presStyleCnt="0"/>
      <dgm:spPr/>
    </dgm:pt>
    <dgm:pt modelId="{F49C12D1-E306-41F9-AF90-923584FF6543}" type="pres">
      <dgm:prSet presAssocID="{11BFE5A2-2145-469E-8DE8-0494874EBD48}" presName="level" presStyleLbl="node1" presStyleIdx="8" presStyleCnt="13" custLinFactNeighborX="177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92BED3-A025-42F0-9B41-74B8EDCE6B35}" type="pres">
      <dgm:prSet presAssocID="{11BFE5A2-2145-469E-8DE8-0494874EBD4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F17C1E-C7B8-4EDF-A5B7-BF71638B68AF}" type="pres">
      <dgm:prSet presAssocID="{FE1009E3-22F9-4DCF-8062-ECBBAC1D2FD0}" presName="Name8" presStyleCnt="0"/>
      <dgm:spPr/>
    </dgm:pt>
    <dgm:pt modelId="{960F090E-FB6E-463A-BDBB-B969AE16E9A8}" type="pres">
      <dgm:prSet presAssocID="{FE1009E3-22F9-4DCF-8062-ECBBAC1D2FD0}" presName="level" presStyleLbl="node1" presStyleIdx="9" presStyleCnt="13" custLinFactNeighborX="254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8BB9E9-0AAD-4B32-8B04-D657365FFAAC}" type="pres">
      <dgm:prSet presAssocID="{FE1009E3-22F9-4DCF-8062-ECBBAC1D2FD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2C435F-7D84-4181-BCD5-11ECF377A6B7}" type="pres">
      <dgm:prSet presAssocID="{AB6AEF87-0946-4C9D-87AE-97AFD4F6D58D}" presName="Name8" presStyleCnt="0"/>
      <dgm:spPr/>
    </dgm:pt>
    <dgm:pt modelId="{3E5B24A8-36ED-48C3-BAC6-5F7E7AF860E4}" type="pres">
      <dgm:prSet presAssocID="{AB6AEF87-0946-4C9D-87AE-97AFD4F6D58D}" presName="level" presStyleLbl="node1" presStyleIdx="10" presStyleCnt="13" custLinFactNeighborX="177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53E72C-A6BE-4B23-AC62-895DE385944D}" type="pres">
      <dgm:prSet presAssocID="{AB6AEF87-0946-4C9D-87AE-97AFD4F6D58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C7AE80-92EB-46F7-8D4D-8B2F159338B6}" type="pres">
      <dgm:prSet presAssocID="{18115B55-556A-4BB2-89C1-E511C1927935}" presName="Name8" presStyleCnt="0"/>
      <dgm:spPr/>
    </dgm:pt>
    <dgm:pt modelId="{7E546636-5FC6-4B2E-86DC-8223AF4CF983}" type="pres">
      <dgm:prSet presAssocID="{18115B55-556A-4BB2-89C1-E511C1927935}" presName="level" presStyleLbl="node1" presStyleIdx="11" presStyleCnt="13" custLinFactNeighborX="110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D18AFA-D368-42FA-8EF8-EC5BC39E45AF}" type="pres">
      <dgm:prSet presAssocID="{18115B55-556A-4BB2-89C1-E511C192793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5010AD-FFDB-4F41-8739-FAE38B3893AC}" type="pres">
      <dgm:prSet presAssocID="{659E395A-B890-42BF-9AB6-D4030159D691}" presName="Name8" presStyleCnt="0"/>
      <dgm:spPr/>
    </dgm:pt>
    <dgm:pt modelId="{67BB4078-C967-4EC9-8C26-6923BE394B16}" type="pres">
      <dgm:prSet presAssocID="{659E395A-B890-42BF-9AB6-D4030159D691}" presName="level" presStyleLbl="node1" presStyleIdx="12" presStyleCnt="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D0A608-077C-4B90-B8AD-247F0C6F450E}" type="pres">
      <dgm:prSet presAssocID="{659E395A-B890-42BF-9AB6-D4030159D69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A589CD-E585-40B4-8E0B-41B9F4907FEF}" srcId="{5EECA196-3618-4FD6-9235-755FC1C99E33}" destId="{FE1009E3-22F9-4DCF-8062-ECBBAC1D2FD0}" srcOrd="9" destOrd="0" parTransId="{5B0A63F3-189B-4AD6-AD06-0876DAAC2A44}" sibTransId="{6D91722E-7600-462B-AFE3-85F1498CB1B0}"/>
    <dgm:cxn modelId="{0533AE30-4FD3-4414-BA48-209D6F5269A6}" srcId="{5EECA196-3618-4FD6-9235-755FC1C99E33}" destId="{18115B55-556A-4BB2-89C1-E511C1927935}" srcOrd="11" destOrd="0" parTransId="{B903EC71-15A9-41EF-BA07-EE8BC848CEBE}" sibTransId="{8C794F38-259C-4A49-B959-B735D3637905}"/>
    <dgm:cxn modelId="{4EBE580D-B8D5-410A-9A86-79D0762F2FD3}" type="presOf" srcId="{1E5FA85F-98E3-4FC6-B7C0-E5E3361E6E0B}" destId="{4BA4F1F8-942A-4810-AB05-B0D7BFBE47E9}" srcOrd="1" destOrd="0" presId="urn:microsoft.com/office/officeart/2005/8/layout/pyramid3"/>
    <dgm:cxn modelId="{93F592DE-C740-42B7-B5E1-2FC2ECD81323}" type="presOf" srcId="{E9CFAC00-560D-497E-809D-84A1967B262F}" destId="{84B6DD8B-00F8-4B4C-BE4A-CAE76D02CEBF}" srcOrd="1" destOrd="0" presId="urn:microsoft.com/office/officeart/2005/8/layout/pyramid3"/>
    <dgm:cxn modelId="{12E9D8F9-7DF9-48B7-BDE3-2F4FFD99AAD6}" type="presOf" srcId="{659E395A-B890-42BF-9AB6-D4030159D691}" destId="{67BB4078-C967-4EC9-8C26-6923BE394B16}" srcOrd="0" destOrd="0" presId="urn:microsoft.com/office/officeart/2005/8/layout/pyramid3"/>
    <dgm:cxn modelId="{4BE02FA7-1147-4D79-B6BD-FD63454B9401}" type="presOf" srcId="{659E395A-B890-42BF-9AB6-D4030159D691}" destId="{4BD0A608-077C-4B90-B8AD-247F0C6F450E}" srcOrd="1" destOrd="0" presId="urn:microsoft.com/office/officeart/2005/8/layout/pyramid3"/>
    <dgm:cxn modelId="{0524A70D-77A1-46F6-A74D-7BAC3A76B096}" type="presOf" srcId="{FE1009E3-22F9-4DCF-8062-ECBBAC1D2FD0}" destId="{960F090E-FB6E-463A-BDBB-B969AE16E9A8}" srcOrd="0" destOrd="0" presId="urn:microsoft.com/office/officeart/2005/8/layout/pyramid3"/>
    <dgm:cxn modelId="{0DF6D611-3976-4B23-847B-8C3ACBD172ED}" type="presOf" srcId="{2C1CB786-602A-4A81-B2C3-2D4049D77068}" destId="{20579093-2017-46C4-8D0F-CC90584289FC}" srcOrd="0" destOrd="0" presId="urn:microsoft.com/office/officeart/2005/8/layout/pyramid3"/>
    <dgm:cxn modelId="{A3384B16-5EDF-493F-9C12-24179DBAD673}" type="presOf" srcId="{2C1CB786-602A-4A81-B2C3-2D4049D77068}" destId="{280DD467-2F6F-4B09-A87C-EB22327C893F}" srcOrd="1" destOrd="0" presId="urn:microsoft.com/office/officeart/2005/8/layout/pyramid3"/>
    <dgm:cxn modelId="{CF2D23C1-154A-48A9-B2B4-EB71961BC4A6}" srcId="{5EECA196-3618-4FD6-9235-755FC1C99E33}" destId="{2C1CB786-602A-4A81-B2C3-2D4049D77068}" srcOrd="5" destOrd="0" parTransId="{FDAE98B6-416E-48A1-9FA3-F15DE1A0959C}" sibTransId="{FDDBF1E9-9220-4C50-A35B-26B3C73A1416}"/>
    <dgm:cxn modelId="{9F60A490-C41D-4F12-9BBF-A3C7808900A6}" type="presOf" srcId="{1E5FA85F-98E3-4FC6-B7C0-E5E3361E6E0B}" destId="{C650B681-79A9-4E45-AAF4-0778FE317AF5}" srcOrd="0" destOrd="0" presId="urn:microsoft.com/office/officeart/2005/8/layout/pyramid3"/>
    <dgm:cxn modelId="{2CCD311C-6D3C-4344-AA28-5C6C792446E4}" srcId="{5EECA196-3618-4FD6-9235-755FC1C99E33}" destId="{E9CFAC00-560D-497E-809D-84A1967B262F}" srcOrd="4" destOrd="0" parTransId="{79B039F4-6FEA-42AF-920D-590723296026}" sibTransId="{E4DBF78F-FF06-4907-B5B1-710969E3FF1C}"/>
    <dgm:cxn modelId="{2CDC94B4-DEDA-4C34-B26D-7E3DD4D4B117}" type="presOf" srcId="{18115B55-556A-4BB2-89C1-E511C1927935}" destId="{7E546636-5FC6-4B2E-86DC-8223AF4CF983}" srcOrd="0" destOrd="0" presId="urn:microsoft.com/office/officeart/2005/8/layout/pyramid3"/>
    <dgm:cxn modelId="{E6AE03F5-C0CC-4C33-B47C-8C4AD090DF5D}" type="presOf" srcId="{FE1009E3-22F9-4DCF-8062-ECBBAC1D2FD0}" destId="{F08BB9E9-0AAD-4B32-8B04-D657365FFAAC}" srcOrd="1" destOrd="0" presId="urn:microsoft.com/office/officeart/2005/8/layout/pyramid3"/>
    <dgm:cxn modelId="{6CCBF33F-EFB7-4762-840A-BDB892654014}" type="presOf" srcId="{AB6AEF87-0946-4C9D-87AE-97AFD4F6D58D}" destId="{6C53E72C-A6BE-4B23-AC62-895DE385944D}" srcOrd="1" destOrd="0" presId="urn:microsoft.com/office/officeart/2005/8/layout/pyramid3"/>
    <dgm:cxn modelId="{7FC2F13D-08C6-4CC1-ABEB-3251AB6C2A9E}" srcId="{5EECA196-3618-4FD6-9235-755FC1C99E33}" destId="{FF5828AC-ECB2-4A99-91D2-26C25A5F7272}" srcOrd="7" destOrd="0" parTransId="{341959FD-5BA6-4F80-B2AF-A9F1A8F39778}" sibTransId="{8B3518A3-8936-446B-B2CA-D103047C58AC}"/>
    <dgm:cxn modelId="{84E1D604-5E5A-4999-A245-FE71AE4943D5}" srcId="{5EECA196-3618-4FD6-9235-755FC1C99E33}" destId="{772661F1-A7B9-400E-BDCA-F75426F703D9}" srcOrd="0" destOrd="0" parTransId="{EC19B00C-66C5-4289-ABAD-9964663FD7C5}" sibTransId="{9D3936B0-F3A7-4A00-815B-2DDB950B404E}"/>
    <dgm:cxn modelId="{A700C879-1EAD-4054-9661-DEB6966B2E2C}" type="presOf" srcId="{772661F1-A7B9-400E-BDCA-F75426F703D9}" destId="{5BA203BD-5F48-4593-B465-D4A2B72DB06B}" srcOrd="0" destOrd="0" presId="urn:microsoft.com/office/officeart/2005/8/layout/pyramid3"/>
    <dgm:cxn modelId="{2202A5EF-4509-44C9-9737-9B581932CC4E}" type="presOf" srcId="{FF5828AC-ECB2-4A99-91D2-26C25A5F7272}" destId="{6F638757-2404-4CBF-9CD0-CB83CC5D5023}" srcOrd="0" destOrd="0" presId="urn:microsoft.com/office/officeart/2005/8/layout/pyramid3"/>
    <dgm:cxn modelId="{2B08B788-BB19-41B8-B808-1B60F9AC43C2}" srcId="{5EECA196-3618-4FD6-9235-755FC1C99E33}" destId="{4166E61D-DF9E-4CCE-82A4-00757E50EE60}" srcOrd="1" destOrd="0" parTransId="{6286F709-5CD0-4949-9E63-307C81B460C0}" sibTransId="{FEDECBC8-8F9A-4FDB-93D1-06C3F2C2777F}"/>
    <dgm:cxn modelId="{C625925B-5DDD-4646-B5DB-B7229491EA04}" type="presOf" srcId="{18115B55-556A-4BB2-89C1-E511C1927935}" destId="{C8D18AFA-D368-42FA-8EF8-EC5BC39E45AF}" srcOrd="1" destOrd="0" presId="urn:microsoft.com/office/officeart/2005/8/layout/pyramid3"/>
    <dgm:cxn modelId="{62A86BC0-5403-4C8E-83E0-D0738BCC311B}" srcId="{5EECA196-3618-4FD6-9235-755FC1C99E33}" destId="{AB6AEF87-0946-4C9D-87AE-97AFD4F6D58D}" srcOrd="10" destOrd="0" parTransId="{2FB5A501-ED1A-479E-BE55-ED515FEC1BB9}" sibTransId="{D5F07A9D-13D7-4081-914B-E0422D3015A6}"/>
    <dgm:cxn modelId="{61C94E78-EDB8-4813-B912-C5689B6B45D9}" type="presOf" srcId="{C0E930FF-FA54-410B-89D4-21D57BBCA77E}" destId="{6160046A-D7E0-4C82-A550-6BCF054FF36B}" srcOrd="0" destOrd="0" presId="urn:microsoft.com/office/officeart/2005/8/layout/pyramid3"/>
    <dgm:cxn modelId="{0E9C267B-BCBC-48D1-BE79-82A5FA2A9727}" type="presOf" srcId="{AB6AEF87-0946-4C9D-87AE-97AFD4F6D58D}" destId="{3E5B24A8-36ED-48C3-BAC6-5F7E7AF860E4}" srcOrd="0" destOrd="0" presId="urn:microsoft.com/office/officeart/2005/8/layout/pyramid3"/>
    <dgm:cxn modelId="{1575B52D-7637-4ABE-8DBC-172E67F7D94D}" srcId="{5EECA196-3618-4FD6-9235-755FC1C99E33}" destId="{C0E930FF-FA54-410B-89D4-21D57BBCA77E}" srcOrd="6" destOrd="0" parTransId="{98CD3B59-4339-4A4A-B194-9FECD9B8B811}" sibTransId="{3941F4E0-5307-49C1-A808-D4C2C0A1A871}"/>
    <dgm:cxn modelId="{F009566E-0C60-4B2C-AA3F-14F79C166EED}" type="presOf" srcId="{4166E61D-DF9E-4CCE-82A4-00757E50EE60}" destId="{A6850311-861D-47B6-A09F-5FAABC3FF6AC}" srcOrd="0" destOrd="0" presId="urn:microsoft.com/office/officeart/2005/8/layout/pyramid3"/>
    <dgm:cxn modelId="{4F99263F-178C-461A-ABA1-628AF5D23CD7}" type="presOf" srcId="{03261451-23F6-4CD7-805A-21D48260C907}" destId="{CACBBF83-CB5E-42A5-B4A2-3096EEDA720C}" srcOrd="0" destOrd="0" presId="urn:microsoft.com/office/officeart/2005/8/layout/pyramid3"/>
    <dgm:cxn modelId="{BE3BEF85-BF0E-4175-B79D-D59938EFD79E}" type="presOf" srcId="{E9CFAC00-560D-497E-809D-84A1967B262F}" destId="{E1BBCEF2-3F4D-4E68-A588-3DA6B94D9B7A}" srcOrd="0" destOrd="0" presId="urn:microsoft.com/office/officeart/2005/8/layout/pyramid3"/>
    <dgm:cxn modelId="{E22CD01A-1995-4134-ABDF-10BA0562351A}" srcId="{5EECA196-3618-4FD6-9235-755FC1C99E33}" destId="{1E5FA85F-98E3-4FC6-B7C0-E5E3361E6E0B}" srcOrd="3" destOrd="0" parTransId="{B1D4E03D-9853-4C13-BA72-AC537E3B0E47}" sibTransId="{79FB69A0-212D-4D4F-8171-476C33C4F4B7}"/>
    <dgm:cxn modelId="{29B949A7-E91E-491C-A57A-C945415698E9}" type="presOf" srcId="{5EECA196-3618-4FD6-9235-755FC1C99E33}" destId="{A720F05A-20A1-4076-BB11-CEA9226E1610}" srcOrd="0" destOrd="0" presId="urn:microsoft.com/office/officeart/2005/8/layout/pyramid3"/>
    <dgm:cxn modelId="{5E542DA8-9727-45FC-83E5-127BA15EC689}" srcId="{5EECA196-3618-4FD6-9235-755FC1C99E33}" destId="{03261451-23F6-4CD7-805A-21D48260C907}" srcOrd="2" destOrd="0" parTransId="{AEA8AE72-B943-47DF-81F0-BFB1C83509DB}" sibTransId="{87D317C0-E162-4FA5-9679-85FE89EC1862}"/>
    <dgm:cxn modelId="{65CDF3A5-FE05-4218-9703-39D6DFD5A3D0}" type="presOf" srcId="{11BFE5A2-2145-469E-8DE8-0494874EBD48}" destId="{9F92BED3-A025-42F0-9B41-74B8EDCE6B35}" srcOrd="1" destOrd="0" presId="urn:microsoft.com/office/officeart/2005/8/layout/pyramid3"/>
    <dgm:cxn modelId="{8A203D85-89E3-4DA3-8660-EB37262C5A45}" type="presOf" srcId="{C0E930FF-FA54-410B-89D4-21D57BBCA77E}" destId="{A35E01F6-61E9-4C61-8504-A5971C8F974C}" srcOrd="1" destOrd="0" presId="urn:microsoft.com/office/officeart/2005/8/layout/pyramid3"/>
    <dgm:cxn modelId="{B9591410-7077-4843-AF35-52F4128EF52C}" type="presOf" srcId="{4166E61D-DF9E-4CCE-82A4-00757E50EE60}" destId="{751A1008-6E85-4654-A5FD-14748261CE28}" srcOrd="1" destOrd="0" presId="urn:microsoft.com/office/officeart/2005/8/layout/pyramid3"/>
    <dgm:cxn modelId="{7D165704-3CA7-4B2B-A95F-848EACEFCBF2}" srcId="{5EECA196-3618-4FD6-9235-755FC1C99E33}" destId="{11BFE5A2-2145-469E-8DE8-0494874EBD48}" srcOrd="8" destOrd="0" parTransId="{74458BFD-5DED-44BB-B454-2DEB08FA6FB3}" sibTransId="{68E0DAD7-50ED-49D4-8F60-24C8D821DACC}"/>
    <dgm:cxn modelId="{A7231B49-DBB1-4D97-93CD-A31850A87CFA}" type="presOf" srcId="{11BFE5A2-2145-469E-8DE8-0494874EBD48}" destId="{F49C12D1-E306-41F9-AF90-923584FF6543}" srcOrd="0" destOrd="0" presId="urn:microsoft.com/office/officeart/2005/8/layout/pyramid3"/>
    <dgm:cxn modelId="{03FF8BBE-EF4A-46C1-9D32-8D53E42013F7}" srcId="{5EECA196-3618-4FD6-9235-755FC1C99E33}" destId="{659E395A-B890-42BF-9AB6-D4030159D691}" srcOrd="12" destOrd="0" parTransId="{ED24F22A-0C6D-4D0F-9A59-E08515282CC6}" sibTransId="{EFEE11D6-80C9-48D8-9432-CAC2DAFF45F8}"/>
    <dgm:cxn modelId="{D2D8F9D9-093E-48AD-9B03-67AA29121E02}" type="presOf" srcId="{772661F1-A7B9-400E-BDCA-F75426F703D9}" destId="{36B65D82-5E86-447D-BBF4-C41E9431EF56}" srcOrd="1" destOrd="0" presId="urn:microsoft.com/office/officeart/2005/8/layout/pyramid3"/>
    <dgm:cxn modelId="{749E0B73-612B-4389-8E76-9FA66DBA8A1E}" type="presOf" srcId="{FF5828AC-ECB2-4A99-91D2-26C25A5F7272}" destId="{7DE74CE0-5550-4B23-B8B6-DF300DD2D326}" srcOrd="1" destOrd="0" presId="urn:microsoft.com/office/officeart/2005/8/layout/pyramid3"/>
    <dgm:cxn modelId="{FD2F09A2-5E71-48A0-8E32-5F30A8900050}" type="presOf" srcId="{03261451-23F6-4CD7-805A-21D48260C907}" destId="{B386EF3E-80C6-46A9-91A5-77B000CDB9C0}" srcOrd="1" destOrd="0" presId="urn:microsoft.com/office/officeart/2005/8/layout/pyramid3"/>
    <dgm:cxn modelId="{CA179F2F-1B47-4D1F-A81C-A00666D09650}" type="presParOf" srcId="{A720F05A-20A1-4076-BB11-CEA9226E1610}" destId="{C86D50F3-C09C-4EB2-903B-DC32A0063BAB}" srcOrd="0" destOrd="0" presId="urn:microsoft.com/office/officeart/2005/8/layout/pyramid3"/>
    <dgm:cxn modelId="{0C429198-03D6-4C16-B73A-A5F4571D0077}" type="presParOf" srcId="{C86D50F3-C09C-4EB2-903B-DC32A0063BAB}" destId="{5BA203BD-5F48-4593-B465-D4A2B72DB06B}" srcOrd="0" destOrd="0" presId="urn:microsoft.com/office/officeart/2005/8/layout/pyramid3"/>
    <dgm:cxn modelId="{0B37ED6B-FF59-4770-9280-691A9ACD4849}" type="presParOf" srcId="{C86D50F3-C09C-4EB2-903B-DC32A0063BAB}" destId="{36B65D82-5E86-447D-BBF4-C41E9431EF56}" srcOrd="1" destOrd="0" presId="urn:microsoft.com/office/officeart/2005/8/layout/pyramid3"/>
    <dgm:cxn modelId="{6EB9568B-B8CA-4EC1-8227-2371B23B892A}" type="presParOf" srcId="{A720F05A-20A1-4076-BB11-CEA9226E1610}" destId="{4049C98E-E3B1-4647-9D30-746A8119424A}" srcOrd="1" destOrd="0" presId="urn:microsoft.com/office/officeart/2005/8/layout/pyramid3"/>
    <dgm:cxn modelId="{47D20BCA-7A2F-40AD-8020-47F7329FDE38}" type="presParOf" srcId="{4049C98E-E3B1-4647-9D30-746A8119424A}" destId="{A6850311-861D-47B6-A09F-5FAABC3FF6AC}" srcOrd="0" destOrd="0" presId="urn:microsoft.com/office/officeart/2005/8/layout/pyramid3"/>
    <dgm:cxn modelId="{B8C4B967-3801-453B-8754-F60491337D6A}" type="presParOf" srcId="{4049C98E-E3B1-4647-9D30-746A8119424A}" destId="{751A1008-6E85-4654-A5FD-14748261CE28}" srcOrd="1" destOrd="0" presId="urn:microsoft.com/office/officeart/2005/8/layout/pyramid3"/>
    <dgm:cxn modelId="{16586B49-8DF2-4D3C-A09D-FDC68D982550}" type="presParOf" srcId="{A720F05A-20A1-4076-BB11-CEA9226E1610}" destId="{94E13343-E63D-492A-8F28-BE60D338F0C4}" srcOrd="2" destOrd="0" presId="urn:microsoft.com/office/officeart/2005/8/layout/pyramid3"/>
    <dgm:cxn modelId="{2CE1DC4B-B479-44E8-ADB1-9437592721BC}" type="presParOf" srcId="{94E13343-E63D-492A-8F28-BE60D338F0C4}" destId="{CACBBF83-CB5E-42A5-B4A2-3096EEDA720C}" srcOrd="0" destOrd="0" presId="urn:microsoft.com/office/officeart/2005/8/layout/pyramid3"/>
    <dgm:cxn modelId="{9EDA41BD-EAEF-4E6C-872A-AD97E7CE7988}" type="presParOf" srcId="{94E13343-E63D-492A-8F28-BE60D338F0C4}" destId="{B386EF3E-80C6-46A9-91A5-77B000CDB9C0}" srcOrd="1" destOrd="0" presId="urn:microsoft.com/office/officeart/2005/8/layout/pyramid3"/>
    <dgm:cxn modelId="{E84BC388-9509-46A0-AEDB-EFED930DDE45}" type="presParOf" srcId="{A720F05A-20A1-4076-BB11-CEA9226E1610}" destId="{F19FD037-D0C3-4007-A9BB-8A65B02EFEA7}" srcOrd="3" destOrd="0" presId="urn:microsoft.com/office/officeart/2005/8/layout/pyramid3"/>
    <dgm:cxn modelId="{6F6F041E-2770-45C9-A52A-554C619E2070}" type="presParOf" srcId="{F19FD037-D0C3-4007-A9BB-8A65B02EFEA7}" destId="{C650B681-79A9-4E45-AAF4-0778FE317AF5}" srcOrd="0" destOrd="0" presId="urn:microsoft.com/office/officeart/2005/8/layout/pyramid3"/>
    <dgm:cxn modelId="{6EBB8F03-07F8-426B-ADAB-5A034AF0CEDC}" type="presParOf" srcId="{F19FD037-D0C3-4007-A9BB-8A65B02EFEA7}" destId="{4BA4F1F8-942A-4810-AB05-B0D7BFBE47E9}" srcOrd="1" destOrd="0" presId="urn:microsoft.com/office/officeart/2005/8/layout/pyramid3"/>
    <dgm:cxn modelId="{41106676-3154-436D-A454-DCAF70091249}" type="presParOf" srcId="{A720F05A-20A1-4076-BB11-CEA9226E1610}" destId="{438966C4-365C-4982-B838-1065CCF16B58}" srcOrd="4" destOrd="0" presId="urn:microsoft.com/office/officeart/2005/8/layout/pyramid3"/>
    <dgm:cxn modelId="{34F7B941-E9EA-4803-8A4B-B2B7D57007E1}" type="presParOf" srcId="{438966C4-365C-4982-B838-1065CCF16B58}" destId="{E1BBCEF2-3F4D-4E68-A588-3DA6B94D9B7A}" srcOrd="0" destOrd="0" presId="urn:microsoft.com/office/officeart/2005/8/layout/pyramid3"/>
    <dgm:cxn modelId="{1B26F59C-FAA7-46A4-AC18-898177DD3861}" type="presParOf" srcId="{438966C4-365C-4982-B838-1065CCF16B58}" destId="{84B6DD8B-00F8-4B4C-BE4A-CAE76D02CEBF}" srcOrd="1" destOrd="0" presId="urn:microsoft.com/office/officeart/2005/8/layout/pyramid3"/>
    <dgm:cxn modelId="{3CF359D1-4EA0-4304-B997-77C914C2D021}" type="presParOf" srcId="{A720F05A-20A1-4076-BB11-CEA9226E1610}" destId="{83A1096A-66CF-4ECB-88EB-09A533859852}" srcOrd="5" destOrd="0" presId="urn:microsoft.com/office/officeart/2005/8/layout/pyramid3"/>
    <dgm:cxn modelId="{54CF4D7B-BABE-4EB4-AB42-7E00DD94DE8F}" type="presParOf" srcId="{83A1096A-66CF-4ECB-88EB-09A533859852}" destId="{20579093-2017-46C4-8D0F-CC90584289FC}" srcOrd="0" destOrd="0" presId="urn:microsoft.com/office/officeart/2005/8/layout/pyramid3"/>
    <dgm:cxn modelId="{608086D5-8DE2-4558-BCE0-7A4F1A107065}" type="presParOf" srcId="{83A1096A-66CF-4ECB-88EB-09A533859852}" destId="{280DD467-2F6F-4B09-A87C-EB22327C893F}" srcOrd="1" destOrd="0" presId="urn:microsoft.com/office/officeart/2005/8/layout/pyramid3"/>
    <dgm:cxn modelId="{D880D788-9364-42E4-909F-61969294F196}" type="presParOf" srcId="{A720F05A-20A1-4076-BB11-CEA9226E1610}" destId="{AB5EA514-A509-489D-9F30-5ED9B6D14951}" srcOrd="6" destOrd="0" presId="urn:microsoft.com/office/officeart/2005/8/layout/pyramid3"/>
    <dgm:cxn modelId="{166E5E56-9D56-4992-B39A-F2DD7F243C8F}" type="presParOf" srcId="{AB5EA514-A509-489D-9F30-5ED9B6D14951}" destId="{6160046A-D7E0-4C82-A550-6BCF054FF36B}" srcOrd="0" destOrd="0" presId="urn:microsoft.com/office/officeart/2005/8/layout/pyramid3"/>
    <dgm:cxn modelId="{97D8D9FA-7B3B-493E-A3F6-053A0EAF1296}" type="presParOf" srcId="{AB5EA514-A509-489D-9F30-5ED9B6D14951}" destId="{A35E01F6-61E9-4C61-8504-A5971C8F974C}" srcOrd="1" destOrd="0" presId="urn:microsoft.com/office/officeart/2005/8/layout/pyramid3"/>
    <dgm:cxn modelId="{7D7ACDF7-EF92-4528-860E-F9C8D505A3C7}" type="presParOf" srcId="{A720F05A-20A1-4076-BB11-CEA9226E1610}" destId="{6343C750-81AB-4F59-932D-75E07FAD59EA}" srcOrd="7" destOrd="0" presId="urn:microsoft.com/office/officeart/2005/8/layout/pyramid3"/>
    <dgm:cxn modelId="{269E77AE-D2E9-4303-B1F2-193BCEF66070}" type="presParOf" srcId="{6343C750-81AB-4F59-932D-75E07FAD59EA}" destId="{6F638757-2404-4CBF-9CD0-CB83CC5D5023}" srcOrd="0" destOrd="0" presId="urn:microsoft.com/office/officeart/2005/8/layout/pyramid3"/>
    <dgm:cxn modelId="{BD79DED6-7FA9-4E42-AFDA-6800AF97B192}" type="presParOf" srcId="{6343C750-81AB-4F59-932D-75E07FAD59EA}" destId="{7DE74CE0-5550-4B23-B8B6-DF300DD2D326}" srcOrd="1" destOrd="0" presId="urn:microsoft.com/office/officeart/2005/8/layout/pyramid3"/>
    <dgm:cxn modelId="{BCE95B79-C98C-4A57-8077-BA1A8AEEE856}" type="presParOf" srcId="{A720F05A-20A1-4076-BB11-CEA9226E1610}" destId="{0A8E6379-197C-4151-B082-515373777CFB}" srcOrd="8" destOrd="0" presId="urn:microsoft.com/office/officeart/2005/8/layout/pyramid3"/>
    <dgm:cxn modelId="{7B79803B-87F8-4E4A-A9C2-FF664ADE0B1C}" type="presParOf" srcId="{0A8E6379-197C-4151-B082-515373777CFB}" destId="{F49C12D1-E306-41F9-AF90-923584FF6543}" srcOrd="0" destOrd="0" presId="urn:microsoft.com/office/officeart/2005/8/layout/pyramid3"/>
    <dgm:cxn modelId="{DD410FEC-472F-48C6-BD22-886FE2A29F12}" type="presParOf" srcId="{0A8E6379-197C-4151-B082-515373777CFB}" destId="{9F92BED3-A025-42F0-9B41-74B8EDCE6B35}" srcOrd="1" destOrd="0" presId="urn:microsoft.com/office/officeart/2005/8/layout/pyramid3"/>
    <dgm:cxn modelId="{A88B16EB-6E83-4518-9CA9-D6E66385F784}" type="presParOf" srcId="{A720F05A-20A1-4076-BB11-CEA9226E1610}" destId="{F1F17C1E-C7B8-4EDF-A5B7-BF71638B68AF}" srcOrd="9" destOrd="0" presId="urn:microsoft.com/office/officeart/2005/8/layout/pyramid3"/>
    <dgm:cxn modelId="{75FEA01C-5D14-4B4E-B84F-9F59416F4747}" type="presParOf" srcId="{F1F17C1E-C7B8-4EDF-A5B7-BF71638B68AF}" destId="{960F090E-FB6E-463A-BDBB-B969AE16E9A8}" srcOrd="0" destOrd="0" presId="urn:microsoft.com/office/officeart/2005/8/layout/pyramid3"/>
    <dgm:cxn modelId="{7FB1C2B5-3CF5-48F3-A5B0-94CDBF291E2B}" type="presParOf" srcId="{F1F17C1E-C7B8-4EDF-A5B7-BF71638B68AF}" destId="{F08BB9E9-0AAD-4B32-8B04-D657365FFAAC}" srcOrd="1" destOrd="0" presId="urn:microsoft.com/office/officeart/2005/8/layout/pyramid3"/>
    <dgm:cxn modelId="{D9B27D7E-A125-4DA2-9F4D-572899EBE378}" type="presParOf" srcId="{A720F05A-20A1-4076-BB11-CEA9226E1610}" destId="{2D2C435F-7D84-4181-BCD5-11ECF377A6B7}" srcOrd="10" destOrd="0" presId="urn:microsoft.com/office/officeart/2005/8/layout/pyramid3"/>
    <dgm:cxn modelId="{91F40096-3037-4864-B754-953438D7C43D}" type="presParOf" srcId="{2D2C435F-7D84-4181-BCD5-11ECF377A6B7}" destId="{3E5B24A8-36ED-48C3-BAC6-5F7E7AF860E4}" srcOrd="0" destOrd="0" presId="urn:microsoft.com/office/officeart/2005/8/layout/pyramid3"/>
    <dgm:cxn modelId="{45AD2059-88D6-4B13-99E4-D23888C560C2}" type="presParOf" srcId="{2D2C435F-7D84-4181-BCD5-11ECF377A6B7}" destId="{6C53E72C-A6BE-4B23-AC62-895DE385944D}" srcOrd="1" destOrd="0" presId="urn:microsoft.com/office/officeart/2005/8/layout/pyramid3"/>
    <dgm:cxn modelId="{B9471306-9FF9-4939-BCA1-F11699DF1CB2}" type="presParOf" srcId="{A720F05A-20A1-4076-BB11-CEA9226E1610}" destId="{E3C7AE80-92EB-46F7-8D4D-8B2F159338B6}" srcOrd="11" destOrd="0" presId="urn:microsoft.com/office/officeart/2005/8/layout/pyramid3"/>
    <dgm:cxn modelId="{DB3B7277-920E-4BEA-89E8-3698F24F8DA4}" type="presParOf" srcId="{E3C7AE80-92EB-46F7-8D4D-8B2F159338B6}" destId="{7E546636-5FC6-4B2E-86DC-8223AF4CF983}" srcOrd="0" destOrd="0" presId="urn:microsoft.com/office/officeart/2005/8/layout/pyramid3"/>
    <dgm:cxn modelId="{3F08B25C-E120-435D-BBB9-0990E043C609}" type="presParOf" srcId="{E3C7AE80-92EB-46F7-8D4D-8B2F159338B6}" destId="{C8D18AFA-D368-42FA-8EF8-EC5BC39E45AF}" srcOrd="1" destOrd="0" presId="urn:microsoft.com/office/officeart/2005/8/layout/pyramid3"/>
    <dgm:cxn modelId="{E57A5EF3-B569-481C-8A0A-842E0F6895A5}" type="presParOf" srcId="{A720F05A-20A1-4076-BB11-CEA9226E1610}" destId="{455010AD-FFDB-4F41-8739-FAE38B3893AC}" srcOrd="12" destOrd="0" presId="urn:microsoft.com/office/officeart/2005/8/layout/pyramid3"/>
    <dgm:cxn modelId="{90A09026-6E75-408B-AC83-F2F834B348EF}" type="presParOf" srcId="{455010AD-FFDB-4F41-8739-FAE38B3893AC}" destId="{67BB4078-C967-4EC9-8C26-6923BE394B16}" srcOrd="0" destOrd="0" presId="urn:microsoft.com/office/officeart/2005/8/layout/pyramid3"/>
    <dgm:cxn modelId="{F1EACFE7-D21B-4057-96E5-E23CBA9B175F}" type="presParOf" srcId="{455010AD-FFDB-4F41-8739-FAE38B3893AC}" destId="{4BD0A608-077C-4B90-B8AD-247F0C6F450E}" srcOrd="1" destOrd="0" presId="urn:microsoft.com/office/officeart/2005/8/layout/pyramid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10F04-6DC5-443E-AF52-BB02894AC9C2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CF1AA-5ED9-4E18-AA9E-BE5C5AE95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CF1AA-5ED9-4E18-AA9E-BE5C5AE95EF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CF1AA-5ED9-4E18-AA9E-BE5C5AE95EF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s://www.youtube.com/watch?v=G6-Wsj-8Y3I&amp;t=119s" TargetMode="Externa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2133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Graduate School College for Women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Jamshedpur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Bachelor of Education</a:t>
            </a:r>
            <a:br>
              <a:rPr lang="en-US" sz="3600" dirty="0" smtClean="0">
                <a:latin typeface="Aparajita" pitchFamily="34" charset="0"/>
                <a:cs typeface="Aparajita" pitchFamily="34" charset="0"/>
              </a:rPr>
            </a:b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Kolhan University, Chaibasa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2"/>
            <a:ext cx="8382000" cy="1295401"/>
          </a:xfrm>
          <a:solidFill>
            <a:srgbClr val="92D050"/>
          </a:solidFill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200" dirty="0" smtClean="0"/>
              <a:t>Enhancing Professional Capacity  EPC-I	</a:t>
            </a:r>
          </a:p>
          <a:p>
            <a:pPr algn="ctr">
              <a:buNone/>
            </a:pPr>
            <a:r>
              <a:rPr lang="en-US" dirty="0" smtClean="0"/>
              <a:t>UNIT - I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2" descr="D:\ppt\is.jpg"/>
          <p:cNvPicPr>
            <a:picLocks noChangeAspect="1" noChangeArrowheads="1"/>
          </p:cNvPicPr>
          <p:nvPr/>
        </p:nvPicPr>
        <p:blipFill>
          <a:blip r:embed="rId3"/>
          <a:srcRect l="3143" r="3143"/>
          <a:stretch>
            <a:fillRect/>
          </a:stretch>
        </p:blipFill>
        <p:spPr bwMode="auto">
          <a:xfrm rot="420000">
            <a:off x="5700634" y="4004115"/>
            <a:ext cx="3138739" cy="2672589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3800475"/>
            <a:ext cx="55626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2895600" y="1905000"/>
            <a:ext cx="373380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B.Ed. Semester-I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14"/>
          <p:cNvGrpSpPr/>
          <p:nvPr/>
        </p:nvGrpSpPr>
        <p:grpSpPr>
          <a:xfrm>
            <a:off x="228600" y="152401"/>
            <a:ext cx="8763000" cy="1878517"/>
            <a:chOff x="-314652" y="0"/>
            <a:chExt cx="9458652" cy="2125766"/>
          </a:xfrm>
        </p:grpSpPr>
        <p:grpSp>
          <p:nvGrpSpPr>
            <p:cNvPr id="6" name="Group 10"/>
            <p:cNvGrpSpPr/>
            <p:nvPr/>
          </p:nvGrpSpPr>
          <p:grpSpPr>
            <a:xfrm>
              <a:off x="7486650" y="0"/>
              <a:ext cx="1657350" cy="990600"/>
              <a:chOff x="7486650" y="0"/>
              <a:chExt cx="1657350" cy="990600"/>
            </a:xfrm>
          </p:grpSpPr>
          <p:pic>
            <p:nvPicPr>
              <p:cNvPr id="19" name="Picture 7" descr="C:\Users\Meenu\Desktop\download.jpg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8458200" y="1"/>
                <a:ext cx="685800" cy="987552"/>
              </a:xfrm>
              <a:prstGeom prst="rect">
                <a:avLst/>
              </a:prstGeom>
              <a:noFill/>
            </p:spPr>
          </p:pic>
          <p:pic>
            <p:nvPicPr>
              <p:cNvPr id="20" name="Picture 19"/>
              <p:cNvPicPr/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7486650" y="0"/>
                <a:ext cx="895350" cy="990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7" name="Picture 2" descr="E:\datas meenu\biodata\Certificates_CV\sign_photograph\meenu ph.jpg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0" y="0"/>
              <a:ext cx="1752599" cy="1512050"/>
            </a:xfrm>
            <a:prstGeom prst="rect">
              <a:avLst/>
            </a:prstGeom>
            <a:noFill/>
          </p:spPr>
        </p:pic>
        <p:sp>
          <p:nvSpPr>
            <p:cNvPr id="18" name="TextBox 17"/>
            <p:cNvSpPr txBox="1"/>
            <p:nvPr/>
          </p:nvSpPr>
          <p:spPr>
            <a:xfrm>
              <a:off x="-314652" y="1394366"/>
              <a:ext cx="2384534" cy="731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Dr. Meenu Verma</a:t>
              </a:r>
            </a:p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Assistant Professor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5612271" y="6150114"/>
            <a:ext cx="35317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Lecture 3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76200" y="0"/>
            <a:ext cx="9220200" cy="1512332"/>
            <a:chOff x="-76200" y="0"/>
            <a:chExt cx="9220200" cy="1512332"/>
          </a:xfrm>
        </p:grpSpPr>
        <p:grpSp>
          <p:nvGrpSpPr>
            <p:cNvPr id="5" name="Group 10"/>
            <p:cNvGrpSpPr/>
            <p:nvPr/>
          </p:nvGrpSpPr>
          <p:grpSpPr>
            <a:xfrm>
              <a:off x="7486650" y="0"/>
              <a:ext cx="1657350" cy="990600"/>
              <a:chOff x="7486650" y="0"/>
              <a:chExt cx="1657350" cy="990600"/>
            </a:xfrm>
          </p:grpSpPr>
          <p:pic>
            <p:nvPicPr>
              <p:cNvPr id="8" name="Picture 7" descr="C:\Users\Meenu\Desktop\download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8458200" y="1"/>
                <a:ext cx="685800" cy="987552"/>
              </a:xfrm>
              <a:prstGeom prst="rect">
                <a:avLst/>
              </a:prstGeom>
              <a:noFill/>
            </p:spPr>
          </p:pic>
          <p:pic>
            <p:nvPicPr>
              <p:cNvPr id="9" name="Picture 8"/>
              <p:cNvPicPr/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486650" y="0"/>
                <a:ext cx="895350" cy="990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6" name="Picture 2" descr="E:\datas meenu\biodata\Certificates_CV\sign_photograph\meenu ph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0"/>
              <a:ext cx="1752599" cy="1512050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-76200" y="11430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Dr. Meenu Verma</a:t>
              </a:r>
              <a:endParaRPr lang="en-US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762000" y="1828800"/>
            <a:ext cx="7924800" cy="1400383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9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CONVERSION BETWEEN ONE UNIT TO OTHER</a:t>
            </a:r>
            <a:endParaRPr lang="en-US" sz="3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AutoShape 2" descr="Definite Meaning - YouTu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Essay on the All are Equals in the Eyes of La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AutoShape 14" descr="Essay on the All are Equals in the Eyes of La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" name="AutoShape 16" descr="Essay on the All are Equals in the Eyes of La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2" name="AutoShape 18" descr="Essay on the All are Equals in the Eyes of La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895600" y="6096000"/>
            <a:ext cx="609600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" descr="Free Big Question Mark, Download Free Clip Art, Free Clip Art on ...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62200" y="3505200"/>
            <a:ext cx="51816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3276600"/>
            <a:ext cx="8839200" cy="923330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1KB </a:t>
            </a:r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= ___ b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9"/>
          <p:cNvGrpSpPr/>
          <p:nvPr/>
        </p:nvGrpSpPr>
        <p:grpSpPr>
          <a:xfrm>
            <a:off x="152400" y="152400"/>
            <a:ext cx="8839200" cy="1512332"/>
            <a:chOff x="-76200" y="0"/>
            <a:chExt cx="9220200" cy="1579740"/>
          </a:xfrm>
        </p:grpSpPr>
        <p:grpSp>
          <p:nvGrpSpPr>
            <p:cNvPr id="3" name="Group 10"/>
            <p:cNvGrpSpPr/>
            <p:nvPr/>
          </p:nvGrpSpPr>
          <p:grpSpPr>
            <a:xfrm>
              <a:off x="7486650" y="0"/>
              <a:ext cx="1657350" cy="990600"/>
              <a:chOff x="7486650" y="0"/>
              <a:chExt cx="1657350" cy="990600"/>
            </a:xfrm>
          </p:grpSpPr>
          <p:pic>
            <p:nvPicPr>
              <p:cNvPr id="24" name="Picture 7" descr="C:\Users\Meenu\Desktop\download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8458200" y="1"/>
                <a:ext cx="685800" cy="987552"/>
              </a:xfrm>
              <a:prstGeom prst="rect">
                <a:avLst/>
              </a:prstGeom>
              <a:noFill/>
            </p:spPr>
          </p:pic>
          <p:pic>
            <p:nvPicPr>
              <p:cNvPr id="25" name="Picture 24"/>
              <p:cNvPicPr/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486650" y="0"/>
                <a:ext cx="895350" cy="990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2" name="Picture 2" descr="E:\datas meenu\biodata\Certificates_CV\sign_photograph\meenu ph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0"/>
              <a:ext cx="1752599" cy="1512050"/>
            </a:xfrm>
            <a:prstGeom prst="rect">
              <a:avLst/>
            </a:prstGeom>
            <a:noFill/>
          </p:spPr>
        </p:pic>
        <p:sp>
          <p:nvSpPr>
            <p:cNvPr id="23" name="TextBox 22"/>
            <p:cNvSpPr txBox="1"/>
            <p:nvPr/>
          </p:nvSpPr>
          <p:spPr>
            <a:xfrm>
              <a:off x="-76200" y="1193946"/>
              <a:ext cx="2066597" cy="385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Dr. Meenu Verma</a:t>
              </a:r>
              <a:endParaRPr lang="en-US" dirty="0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1981200" y="228600"/>
            <a:ext cx="533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Are you able to answer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2133600"/>
            <a:ext cx="8839200" cy="923330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1nib </a:t>
            </a:r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= ___ b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8600" y="5638800"/>
            <a:ext cx="8839200" cy="923330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1GeB</a:t>
            </a:r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= ___BB 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" y="4486870"/>
            <a:ext cx="8763000" cy="923330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1GB</a:t>
            </a:r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= ___MB 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5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2133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Graduate School College for Women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Jamshedpur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Bachelor of Education</a:t>
            </a:r>
            <a:br>
              <a:rPr lang="en-US" sz="3600" dirty="0" smtClean="0">
                <a:latin typeface="Aparajita" pitchFamily="34" charset="0"/>
                <a:cs typeface="Aparajita" pitchFamily="34" charset="0"/>
              </a:rPr>
            </a:br>
            <a:r>
              <a:rPr lang="en-US" sz="3600" dirty="0" smtClean="0">
                <a:latin typeface="Aparajita" pitchFamily="34" charset="0"/>
                <a:cs typeface="Aparajita" pitchFamily="34" charset="0"/>
              </a:rPr>
              <a:t>Kolhan University, Chaibasa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pSp>
        <p:nvGrpSpPr>
          <p:cNvPr id="3" name="Group 14"/>
          <p:cNvGrpSpPr/>
          <p:nvPr/>
        </p:nvGrpSpPr>
        <p:grpSpPr>
          <a:xfrm>
            <a:off x="228600" y="152401"/>
            <a:ext cx="8763000" cy="1601519"/>
            <a:chOff x="-314652" y="0"/>
            <a:chExt cx="9458652" cy="1812310"/>
          </a:xfrm>
        </p:grpSpPr>
        <p:grpSp>
          <p:nvGrpSpPr>
            <p:cNvPr id="4" name="Group 10"/>
            <p:cNvGrpSpPr/>
            <p:nvPr/>
          </p:nvGrpSpPr>
          <p:grpSpPr>
            <a:xfrm>
              <a:off x="7486650" y="0"/>
              <a:ext cx="1657350" cy="990600"/>
              <a:chOff x="7486650" y="0"/>
              <a:chExt cx="1657350" cy="990600"/>
            </a:xfrm>
          </p:grpSpPr>
          <p:pic>
            <p:nvPicPr>
              <p:cNvPr id="19" name="Picture 7" descr="C:\Users\Meenu\Desktop\download.jp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8458200" y="1"/>
                <a:ext cx="685800" cy="987552"/>
              </a:xfrm>
              <a:prstGeom prst="rect">
                <a:avLst/>
              </a:prstGeom>
              <a:noFill/>
            </p:spPr>
          </p:pic>
          <p:pic>
            <p:nvPicPr>
              <p:cNvPr id="20" name="Picture 19"/>
              <p:cNvPicPr/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486650" y="0"/>
                <a:ext cx="895350" cy="990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7" name="Picture 2" descr="E:\datas meenu\biodata\Certificates_CV\sign_photograph\meenu ph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0"/>
              <a:ext cx="1752599" cy="1512050"/>
            </a:xfrm>
            <a:prstGeom prst="rect">
              <a:avLst/>
            </a:prstGeom>
            <a:noFill/>
          </p:spPr>
        </p:pic>
        <p:sp>
          <p:nvSpPr>
            <p:cNvPr id="18" name="TextBox 17"/>
            <p:cNvSpPr txBox="1"/>
            <p:nvPr/>
          </p:nvSpPr>
          <p:spPr>
            <a:xfrm>
              <a:off x="-314652" y="1394367"/>
              <a:ext cx="2384534" cy="417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Dr. Meenu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Verma</a:t>
              </a:r>
              <a:endParaRPr lang="en-US" b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762000" y="2057400"/>
            <a:ext cx="78946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 be continue in Lecture 4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90600" y="3352800"/>
            <a:ext cx="7620000" cy="1400383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9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CONVERSION BETWEEN ONE UNIT TO OTHER</a:t>
            </a:r>
            <a:endParaRPr lang="en-US" sz="3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An example of script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762000"/>
            <a:ext cx="7046983" cy="5314016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>
            <a:off x="-76200" y="0"/>
            <a:ext cx="9220200" cy="1512332"/>
            <a:chOff x="-76200" y="0"/>
            <a:chExt cx="9220200" cy="1512332"/>
          </a:xfrm>
        </p:grpSpPr>
        <p:grpSp>
          <p:nvGrpSpPr>
            <p:cNvPr id="6" name="Group 10"/>
            <p:cNvGrpSpPr/>
            <p:nvPr/>
          </p:nvGrpSpPr>
          <p:grpSpPr>
            <a:xfrm>
              <a:off x="7486650" y="0"/>
              <a:ext cx="1657350" cy="990600"/>
              <a:chOff x="7486650" y="0"/>
              <a:chExt cx="1657350" cy="990600"/>
            </a:xfrm>
          </p:grpSpPr>
          <p:pic>
            <p:nvPicPr>
              <p:cNvPr id="9" name="Picture 7" descr="C:\Users\Meenu\Desktop\download.jp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8458200" y="1"/>
                <a:ext cx="685800" cy="987552"/>
              </a:xfrm>
              <a:prstGeom prst="rect">
                <a:avLst/>
              </a:prstGeom>
              <a:noFill/>
            </p:spPr>
          </p:pic>
          <p:pic>
            <p:nvPicPr>
              <p:cNvPr id="10" name="Picture 9"/>
              <p:cNvPicPr/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486650" y="0"/>
                <a:ext cx="895350" cy="990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7" name="Picture 2" descr="E:\datas meenu\biodata\Certificates_CV\sign_photograph\meenu ph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0"/>
              <a:ext cx="1752599" cy="1512050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-76200" y="11430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Dr. Meenu Verma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4038600"/>
            <a:ext cx="6324600" cy="23622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Different types of Memory unit of Computer with their abbreviation</a:t>
            </a:r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486650" y="0"/>
            <a:ext cx="1657350" cy="990600"/>
            <a:chOff x="7486650" y="0"/>
            <a:chExt cx="1657350" cy="990600"/>
          </a:xfrm>
        </p:grpSpPr>
        <p:pic>
          <p:nvPicPr>
            <p:cNvPr id="7" name="Picture 7" descr="C:\Users\Meenu\Desktop\download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458200" y="1"/>
              <a:ext cx="685800" cy="987552"/>
            </a:xfrm>
            <a:prstGeom prst="rect">
              <a:avLst/>
            </a:prstGeom>
            <a:noFill/>
          </p:spPr>
        </p:pic>
        <p:pic>
          <p:nvPicPr>
            <p:cNvPr id="8" name="Picture 7"/>
            <p:cNvPicPr/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486650" y="0"/>
              <a:ext cx="89535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Group 9"/>
          <p:cNvGrpSpPr/>
          <p:nvPr/>
        </p:nvGrpSpPr>
        <p:grpSpPr>
          <a:xfrm>
            <a:off x="-76200" y="0"/>
            <a:ext cx="9220200" cy="1512332"/>
            <a:chOff x="-76200" y="0"/>
            <a:chExt cx="9220200" cy="1512332"/>
          </a:xfrm>
        </p:grpSpPr>
        <p:grpSp>
          <p:nvGrpSpPr>
            <p:cNvPr id="11" name="Group 10"/>
            <p:cNvGrpSpPr/>
            <p:nvPr/>
          </p:nvGrpSpPr>
          <p:grpSpPr>
            <a:xfrm>
              <a:off x="7486650" y="0"/>
              <a:ext cx="1657350" cy="990600"/>
              <a:chOff x="7486650" y="0"/>
              <a:chExt cx="1657350" cy="990600"/>
            </a:xfrm>
          </p:grpSpPr>
          <p:pic>
            <p:nvPicPr>
              <p:cNvPr id="14" name="Picture 7" descr="C:\Users\Meenu\Desktop\download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8458200" y="1"/>
                <a:ext cx="685800" cy="987552"/>
              </a:xfrm>
              <a:prstGeom prst="rect">
                <a:avLst/>
              </a:prstGeom>
              <a:noFill/>
            </p:spPr>
          </p:pic>
          <p:pic>
            <p:nvPicPr>
              <p:cNvPr id="15" name="Picture 14"/>
              <p:cNvPicPr/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486650" y="0"/>
                <a:ext cx="895350" cy="990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2" name="Picture 2" descr="E:\datas meenu\biodata\Certificates_CV\sign_photograph\meenu ph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0"/>
              <a:ext cx="1752599" cy="1512050"/>
            </a:xfrm>
            <a:prstGeom prst="rect">
              <a:avLst/>
            </a:prstGeom>
            <a:noFill/>
          </p:spPr>
        </p:pic>
        <p:sp>
          <p:nvSpPr>
            <p:cNvPr id="13" name="TextBox 12"/>
            <p:cNvSpPr txBox="1"/>
            <p:nvPr/>
          </p:nvSpPr>
          <p:spPr>
            <a:xfrm>
              <a:off x="-76200" y="11430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Dr. Meenu Verma</a:t>
              </a:r>
              <a:endParaRPr lang="en-US" dirty="0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2362200" y="304800"/>
            <a:ext cx="434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Lecture 2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57400" y="11430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https://www.youtube.com/watch?v=G6-Wsj-8Y3I&amp;t=119s</a:t>
            </a:r>
            <a:endParaRPr lang="en-US" dirty="0"/>
          </a:p>
        </p:txBody>
      </p:sp>
      <p:sp>
        <p:nvSpPr>
          <p:cNvPr id="16386" name="AutoShape 2" descr="Lesson Learned – Assignment Poi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AutoShape 4" descr="Lesson Learned – Assignment Poi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90" name="Picture 6" descr="Lesson Learned – Assignment Poin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0" y="1581150"/>
            <a:ext cx="4762500" cy="23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676400"/>
            <a:ext cx="2667000" cy="487679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b- Bit</a:t>
            </a:r>
          </a:p>
          <a:p>
            <a:pPr>
              <a:buNone/>
            </a:pPr>
            <a:r>
              <a:rPr lang="en-US" dirty="0" smtClean="0"/>
              <a:t>nib- Nibble</a:t>
            </a:r>
          </a:p>
          <a:p>
            <a:pPr>
              <a:buNone/>
            </a:pPr>
            <a:r>
              <a:rPr lang="en-US" dirty="0" smtClean="0"/>
              <a:t>Kb- Kilobit</a:t>
            </a:r>
          </a:p>
          <a:p>
            <a:pPr>
              <a:buNone/>
            </a:pPr>
            <a:r>
              <a:rPr lang="en-US" dirty="0" smtClean="0"/>
              <a:t>Mb-Megabit</a:t>
            </a:r>
          </a:p>
          <a:p>
            <a:pPr>
              <a:buNone/>
            </a:pPr>
            <a:r>
              <a:rPr lang="en-US" dirty="0" err="1" smtClean="0"/>
              <a:t>Gb</a:t>
            </a:r>
            <a:r>
              <a:rPr lang="en-US" dirty="0" smtClean="0"/>
              <a:t>- Gigabit</a:t>
            </a:r>
          </a:p>
          <a:p>
            <a:pPr>
              <a:buNone/>
            </a:pPr>
            <a:r>
              <a:rPr lang="en-US" dirty="0" smtClean="0"/>
              <a:t>Tb-</a:t>
            </a:r>
            <a:r>
              <a:rPr lang="en-US" dirty="0" err="1" smtClean="0"/>
              <a:t>Terrabit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Pb</a:t>
            </a:r>
            <a:r>
              <a:rPr lang="en-US" dirty="0" smtClean="0"/>
              <a:t>- </a:t>
            </a:r>
            <a:r>
              <a:rPr lang="en-US" dirty="0" err="1" smtClean="0"/>
              <a:t>Petabit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Eb</a:t>
            </a:r>
            <a:r>
              <a:rPr lang="en-US" dirty="0" smtClean="0"/>
              <a:t>- </a:t>
            </a:r>
            <a:r>
              <a:rPr lang="en-US" dirty="0" err="1" smtClean="0"/>
              <a:t>Exabit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Zb</a:t>
            </a:r>
            <a:r>
              <a:rPr lang="en-US" dirty="0" smtClean="0"/>
              <a:t>- </a:t>
            </a:r>
            <a:r>
              <a:rPr lang="en-US" dirty="0" err="1" smtClean="0"/>
              <a:t>Zettabit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Yb</a:t>
            </a:r>
            <a:r>
              <a:rPr lang="en-US" dirty="0" smtClean="0"/>
              <a:t>- </a:t>
            </a:r>
            <a:r>
              <a:rPr lang="en-US" dirty="0" err="1" smtClean="0"/>
              <a:t>Yottabit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Bb- </a:t>
            </a:r>
            <a:r>
              <a:rPr lang="en-US" dirty="0" err="1" smtClean="0"/>
              <a:t>Brontobit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Gpb</a:t>
            </a:r>
            <a:r>
              <a:rPr lang="en-US" dirty="0" smtClean="0"/>
              <a:t>/</a:t>
            </a:r>
            <a:r>
              <a:rPr lang="en-US" dirty="0" err="1" smtClean="0"/>
              <a:t>Geb</a:t>
            </a:r>
            <a:r>
              <a:rPr lang="en-US" dirty="0" smtClean="0"/>
              <a:t>- </a:t>
            </a:r>
            <a:r>
              <a:rPr lang="en-US" dirty="0" err="1" smtClean="0"/>
              <a:t>Geopbit</a:t>
            </a:r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228600" y="1752600"/>
            <a:ext cx="3200400" cy="2569934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9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/>
              <a:t>Different types of Memory units of Computer and their abbreviation</a:t>
            </a:r>
          </a:p>
          <a:p>
            <a:pPr algn="ctr"/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15"/>
          <p:cNvGrpSpPr/>
          <p:nvPr/>
        </p:nvGrpSpPr>
        <p:grpSpPr>
          <a:xfrm>
            <a:off x="152400" y="152400"/>
            <a:ext cx="8839200" cy="1512332"/>
            <a:chOff x="-76200" y="0"/>
            <a:chExt cx="9220200" cy="1579740"/>
          </a:xfrm>
        </p:grpSpPr>
        <p:grpSp>
          <p:nvGrpSpPr>
            <p:cNvPr id="5" name="Group 10"/>
            <p:cNvGrpSpPr/>
            <p:nvPr/>
          </p:nvGrpSpPr>
          <p:grpSpPr>
            <a:xfrm>
              <a:off x="7486650" y="0"/>
              <a:ext cx="1657350" cy="990600"/>
              <a:chOff x="7486650" y="0"/>
              <a:chExt cx="1657350" cy="990600"/>
            </a:xfrm>
          </p:grpSpPr>
          <p:pic>
            <p:nvPicPr>
              <p:cNvPr id="20" name="Picture 7" descr="C:\Users\Meenu\Desktop\download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8458200" y="1"/>
                <a:ext cx="685800" cy="987552"/>
              </a:xfrm>
              <a:prstGeom prst="rect">
                <a:avLst/>
              </a:prstGeom>
              <a:noFill/>
            </p:spPr>
          </p:pic>
          <p:pic>
            <p:nvPicPr>
              <p:cNvPr id="21" name="Picture 20"/>
              <p:cNvPicPr/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486650" y="0"/>
                <a:ext cx="895350" cy="990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8" name="Picture 2" descr="E:\datas meenu\biodata\Certificates_CV\sign_photograph\meenu ph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0"/>
              <a:ext cx="1752599" cy="1512050"/>
            </a:xfrm>
            <a:prstGeom prst="rect">
              <a:avLst/>
            </a:prstGeom>
            <a:noFill/>
          </p:spPr>
        </p:pic>
        <p:sp>
          <p:nvSpPr>
            <p:cNvPr id="19" name="TextBox 18"/>
            <p:cNvSpPr txBox="1"/>
            <p:nvPr/>
          </p:nvSpPr>
          <p:spPr>
            <a:xfrm>
              <a:off x="-76200" y="1193946"/>
              <a:ext cx="2066597" cy="385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Dr. Meenu Verma</a:t>
              </a:r>
              <a:endParaRPr lang="en-US" dirty="0"/>
            </a:p>
          </p:txBody>
        </p:sp>
      </p:grpSp>
      <p:sp>
        <p:nvSpPr>
          <p:cNvPr id="14" name="Content Placeholder 2"/>
          <p:cNvSpPr txBox="1">
            <a:spLocks/>
          </p:cNvSpPr>
          <p:nvPr/>
        </p:nvSpPr>
        <p:spPr>
          <a:xfrm>
            <a:off x="6096000" y="1524000"/>
            <a:ext cx="3048000" cy="48767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B- Byte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KB- </a:t>
            </a:r>
            <a:r>
              <a:rPr lang="en-US" sz="3200" dirty="0" smtClean="0"/>
              <a:t>Kilobyte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MB-Mega</a:t>
            </a:r>
            <a:r>
              <a:rPr lang="en-US" sz="3200" dirty="0" smtClean="0"/>
              <a:t>byte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GB- Giga</a:t>
            </a:r>
            <a:r>
              <a:rPr lang="en-US" sz="3200" dirty="0" smtClean="0"/>
              <a:t>byte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TB-Terra</a:t>
            </a:r>
            <a:r>
              <a:rPr lang="en-US" sz="3200" dirty="0" smtClean="0"/>
              <a:t>byte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PB-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Peta</a:t>
            </a:r>
            <a:r>
              <a:rPr lang="en-US" sz="3200" dirty="0" smtClean="0"/>
              <a:t>byte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EB-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</a:t>
            </a:r>
            <a:r>
              <a:rPr lang="en-US" sz="3200" dirty="0" smtClean="0"/>
              <a:t>byte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ZB-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Zetta</a:t>
            </a:r>
            <a:r>
              <a:rPr lang="en-US" sz="3200" dirty="0" smtClean="0"/>
              <a:t>byte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YB-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Yotta</a:t>
            </a:r>
            <a:r>
              <a:rPr lang="en-US" sz="3200" dirty="0" smtClean="0"/>
              <a:t>byte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BB-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Bronto</a:t>
            </a:r>
            <a:r>
              <a:rPr lang="en-US" sz="3200" dirty="0" smtClean="0"/>
              <a:t>byte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GpB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GeB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Geop</a:t>
            </a:r>
            <a:r>
              <a:rPr lang="en-US" sz="3200" dirty="0" smtClean="0">
                <a:solidFill>
                  <a:srgbClr val="FF0000"/>
                </a:solidFill>
              </a:rPr>
              <a:t>byte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05200" y="1219200"/>
            <a:ext cx="1981200" cy="461665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Smallest unit</a:t>
            </a:r>
            <a:endParaRPr lang="en-US" sz="2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29400" y="6015335"/>
            <a:ext cx="2286000" cy="461665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largest unit</a:t>
            </a:r>
            <a:endParaRPr lang="en-US" sz="2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362200" y="304800"/>
            <a:ext cx="434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Lecture 2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3048000"/>
            <a:ext cx="6324600" cy="16764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Relation between different Memory units of computer </a:t>
            </a:r>
            <a:endParaRPr lang="en-US" dirty="0"/>
          </a:p>
        </p:txBody>
      </p:sp>
      <p:pic>
        <p:nvPicPr>
          <p:cNvPr id="1026" name="Picture 2" descr="Does my resume need an Objective statement? - The Campus Career Coach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1"/>
            <a:ext cx="9143999" cy="2743200"/>
          </a:xfrm>
          <a:prstGeom prst="rect">
            <a:avLst/>
          </a:prstGeom>
          <a:noFill/>
        </p:spPr>
      </p:pic>
      <p:grpSp>
        <p:nvGrpSpPr>
          <p:cNvPr id="2" name="Group 5"/>
          <p:cNvGrpSpPr/>
          <p:nvPr/>
        </p:nvGrpSpPr>
        <p:grpSpPr>
          <a:xfrm>
            <a:off x="7486650" y="0"/>
            <a:ext cx="1657350" cy="990600"/>
            <a:chOff x="7486650" y="0"/>
            <a:chExt cx="1657350" cy="990600"/>
          </a:xfrm>
        </p:grpSpPr>
        <p:pic>
          <p:nvPicPr>
            <p:cNvPr id="7" name="Picture 7" descr="C:\Users\Meenu\Desktop\download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458200" y="1"/>
              <a:ext cx="685800" cy="987552"/>
            </a:xfrm>
            <a:prstGeom prst="rect">
              <a:avLst/>
            </a:prstGeom>
            <a:noFill/>
          </p:spPr>
        </p:pic>
        <p:pic>
          <p:nvPicPr>
            <p:cNvPr id="8" name="Picture 7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486650" y="0"/>
              <a:ext cx="89535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9"/>
          <p:cNvGrpSpPr/>
          <p:nvPr/>
        </p:nvGrpSpPr>
        <p:grpSpPr>
          <a:xfrm>
            <a:off x="-76200" y="0"/>
            <a:ext cx="9220200" cy="1512332"/>
            <a:chOff x="-76200" y="0"/>
            <a:chExt cx="9220200" cy="1512332"/>
          </a:xfrm>
        </p:grpSpPr>
        <p:grpSp>
          <p:nvGrpSpPr>
            <p:cNvPr id="5" name="Group 10"/>
            <p:cNvGrpSpPr/>
            <p:nvPr/>
          </p:nvGrpSpPr>
          <p:grpSpPr>
            <a:xfrm>
              <a:off x="7486650" y="0"/>
              <a:ext cx="1657350" cy="990600"/>
              <a:chOff x="7486650" y="0"/>
              <a:chExt cx="1657350" cy="990600"/>
            </a:xfrm>
          </p:grpSpPr>
          <p:pic>
            <p:nvPicPr>
              <p:cNvPr id="14" name="Picture 7" descr="C:\Users\Meenu\Desktop\download.jp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8458200" y="1"/>
                <a:ext cx="685800" cy="987552"/>
              </a:xfrm>
              <a:prstGeom prst="rect">
                <a:avLst/>
              </a:prstGeom>
              <a:noFill/>
            </p:spPr>
          </p:pic>
          <p:pic>
            <p:nvPicPr>
              <p:cNvPr id="15" name="Picture 14"/>
              <p:cNvPicPr/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486650" y="0"/>
                <a:ext cx="895350" cy="990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2" name="Picture 2" descr="E:\datas meenu\biodata\Certificates_CV\sign_photograph\meenu ph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0"/>
              <a:ext cx="1752599" cy="1512050"/>
            </a:xfrm>
            <a:prstGeom prst="rect">
              <a:avLst/>
            </a:prstGeom>
            <a:noFill/>
          </p:spPr>
        </p:pic>
        <p:sp>
          <p:nvSpPr>
            <p:cNvPr id="13" name="TextBox 12"/>
            <p:cNvSpPr txBox="1"/>
            <p:nvPr/>
          </p:nvSpPr>
          <p:spPr>
            <a:xfrm>
              <a:off x="-76200" y="11430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Dr. Meenu Verma</a:t>
              </a:r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0" y="2819400"/>
            <a:ext cx="2286000" cy="52322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UNDERSTAND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600201"/>
            <a:ext cx="8915400" cy="1754326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COMPUTER MEMORY UNITS AND MEASUREMENT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grpSp>
        <p:nvGrpSpPr>
          <p:cNvPr id="2" name="Group 4"/>
          <p:cNvGrpSpPr/>
          <p:nvPr/>
        </p:nvGrpSpPr>
        <p:grpSpPr>
          <a:xfrm>
            <a:off x="-76200" y="0"/>
            <a:ext cx="9220200" cy="1512332"/>
            <a:chOff x="-76200" y="0"/>
            <a:chExt cx="9220200" cy="1512332"/>
          </a:xfrm>
        </p:grpSpPr>
        <p:grpSp>
          <p:nvGrpSpPr>
            <p:cNvPr id="3" name="Group 10"/>
            <p:cNvGrpSpPr/>
            <p:nvPr/>
          </p:nvGrpSpPr>
          <p:grpSpPr>
            <a:xfrm>
              <a:off x="7486650" y="0"/>
              <a:ext cx="1657350" cy="990600"/>
              <a:chOff x="7486650" y="0"/>
              <a:chExt cx="1657350" cy="990600"/>
            </a:xfrm>
          </p:grpSpPr>
          <p:pic>
            <p:nvPicPr>
              <p:cNvPr id="9" name="Picture 8" descr="C:\Users\Meenu\Desktop\download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8458200" y="1"/>
                <a:ext cx="685800" cy="987552"/>
              </a:xfrm>
              <a:prstGeom prst="rect">
                <a:avLst/>
              </a:prstGeom>
              <a:noFill/>
            </p:spPr>
          </p:pic>
          <p:pic>
            <p:nvPicPr>
              <p:cNvPr id="10" name="Picture 9"/>
              <p:cNvPicPr/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486650" y="0"/>
                <a:ext cx="895350" cy="990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7" name="Picture 2" descr="E:\datas meenu\biodata\Certificates_CV\sign_photograph\meenu ph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0"/>
              <a:ext cx="1752599" cy="1512050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-76200" y="11430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Dr. Meenu Verma</a:t>
              </a:r>
              <a:endParaRPr lang="en-US" dirty="0"/>
            </a:p>
          </p:txBody>
        </p:sp>
      </p:grpSp>
      <p:pic>
        <p:nvPicPr>
          <p:cNvPr id="11" name="Picture 8" descr="Computer Desktop at Rs 5000 /piece | Computer Systems | ID ...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3429000"/>
            <a:ext cx="3962400" cy="32766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3352800" y="304800"/>
            <a:ext cx="19623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UNIT I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Primary Storage Devices - ProProfs Quiz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14800" y="3429000"/>
            <a:ext cx="4876800" cy="32766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5105400" y="5867400"/>
            <a:ext cx="37338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114800" y="3505200"/>
            <a:ext cx="434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Lecture 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7486650" y="0"/>
            <a:ext cx="1657350" cy="990600"/>
            <a:chOff x="7486650" y="0"/>
            <a:chExt cx="1657350" cy="990600"/>
          </a:xfrm>
        </p:grpSpPr>
        <p:pic>
          <p:nvPicPr>
            <p:cNvPr id="7" name="Picture 7" descr="C:\Users\Meenu\Desktop\download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458200" y="1"/>
              <a:ext cx="685800" cy="987552"/>
            </a:xfrm>
            <a:prstGeom prst="rect">
              <a:avLst/>
            </a:prstGeom>
            <a:noFill/>
          </p:spPr>
        </p:pic>
        <p:pic>
          <p:nvPicPr>
            <p:cNvPr id="8" name="Picture 7"/>
            <p:cNvPicPr/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486650" y="0"/>
              <a:ext cx="89535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9"/>
          <p:cNvGrpSpPr/>
          <p:nvPr/>
        </p:nvGrpSpPr>
        <p:grpSpPr>
          <a:xfrm>
            <a:off x="-76200" y="0"/>
            <a:ext cx="9220200" cy="1512332"/>
            <a:chOff x="-76200" y="0"/>
            <a:chExt cx="9220200" cy="1512332"/>
          </a:xfrm>
        </p:grpSpPr>
        <p:grpSp>
          <p:nvGrpSpPr>
            <p:cNvPr id="5" name="Group 10"/>
            <p:cNvGrpSpPr/>
            <p:nvPr/>
          </p:nvGrpSpPr>
          <p:grpSpPr>
            <a:xfrm>
              <a:off x="7486650" y="0"/>
              <a:ext cx="1657350" cy="990600"/>
              <a:chOff x="7486650" y="0"/>
              <a:chExt cx="1657350" cy="990600"/>
            </a:xfrm>
          </p:grpSpPr>
          <p:pic>
            <p:nvPicPr>
              <p:cNvPr id="14" name="Picture 7" descr="C:\Users\Meenu\Desktop\download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8458200" y="1"/>
                <a:ext cx="685800" cy="987552"/>
              </a:xfrm>
              <a:prstGeom prst="rect">
                <a:avLst/>
              </a:prstGeom>
              <a:noFill/>
            </p:spPr>
          </p:pic>
          <p:pic>
            <p:nvPicPr>
              <p:cNvPr id="15" name="Picture 14"/>
              <p:cNvPicPr/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486650" y="0"/>
                <a:ext cx="895350" cy="990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2" name="Picture 2" descr="E:\datas meenu\biodata\Certificates_CV\sign_photograph\meenu ph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0"/>
              <a:ext cx="1752599" cy="1512050"/>
            </a:xfrm>
            <a:prstGeom prst="rect">
              <a:avLst/>
            </a:prstGeom>
            <a:noFill/>
          </p:spPr>
        </p:pic>
        <p:sp>
          <p:nvSpPr>
            <p:cNvPr id="13" name="TextBox 12"/>
            <p:cNvSpPr txBox="1"/>
            <p:nvPr/>
          </p:nvSpPr>
          <p:spPr>
            <a:xfrm>
              <a:off x="-76200" y="11430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Dr. Meenu Verma</a:t>
              </a:r>
              <a:endParaRPr lang="en-US" dirty="0"/>
            </a:p>
          </p:txBody>
        </p:sp>
      </p:grpSp>
      <p:pic>
        <p:nvPicPr>
          <p:cNvPr id="27650" name="Picture 2" descr="Free Big Question Mark, Download Free Clip Art, Free Clip Art on ...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95400" y="2743200"/>
            <a:ext cx="6477000" cy="3810000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1905000" y="685800"/>
            <a:ext cx="5562600" cy="1954381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9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/>
              <a:t>Relation between different Memory units of computer </a:t>
            </a:r>
          </a:p>
          <a:p>
            <a:pPr algn="ctr"/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54864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Relation between different Memory units of computer</a:t>
            </a:r>
            <a:endParaRPr lang="en-US" sz="3600" dirty="0"/>
          </a:p>
        </p:txBody>
      </p:sp>
      <p:grpSp>
        <p:nvGrpSpPr>
          <p:cNvPr id="3" name="Group 8"/>
          <p:cNvGrpSpPr/>
          <p:nvPr/>
        </p:nvGrpSpPr>
        <p:grpSpPr>
          <a:xfrm>
            <a:off x="-76200" y="0"/>
            <a:ext cx="9220200" cy="1512332"/>
            <a:chOff x="-76200" y="0"/>
            <a:chExt cx="9220200" cy="1512332"/>
          </a:xfrm>
        </p:grpSpPr>
        <p:grpSp>
          <p:nvGrpSpPr>
            <p:cNvPr id="4" name="Group 10"/>
            <p:cNvGrpSpPr/>
            <p:nvPr/>
          </p:nvGrpSpPr>
          <p:grpSpPr>
            <a:xfrm>
              <a:off x="7486650" y="0"/>
              <a:ext cx="1657350" cy="990600"/>
              <a:chOff x="7486650" y="0"/>
              <a:chExt cx="1657350" cy="990600"/>
            </a:xfrm>
          </p:grpSpPr>
          <p:pic>
            <p:nvPicPr>
              <p:cNvPr id="13" name="Picture 7" descr="C:\Users\Meenu\Desktop\download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8458200" y="1"/>
                <a:ext cx="685800" cy="987552"/>
              </a:xfrm>
              <a:prstGeom prst="rect">
                <a:avLst/>
              </a:prstGeom>
              <a:noFill/>
            </p:spPr>
          </p:pic>
          <p:pic>
            <p:nvPicPr>
              <p:cNvPr id="14" name="Picture 13"/>
              <p:cNvPicPr/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486650" y="0"/>
                <a:ext cx="895350" cy="990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1" name="Picture 2" descr="E:\datas meenu\biodata\Certificates_CV\sign_photograph\meenu ph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0"/>
              <a:ext cx="1752599" cy="1512050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-76200" y="11430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Dr. Meenu Verma</a:t>
              </a:r>
              <a:endParaRPr lang="en-US" dirty="0"/>
            </a:p>
          </p:txBody>
        </p:sp>
      </p:grp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667000" cy="487679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b- Bit</a:t>
            </a:r>
          </a:p>
          <a:p>
            <a:pPr>
              <a:buNone/>
            </a:pPr>
            <a:r>
              <a:rPr lang="en-US" dirty="0" smtClean="0"/>
              <a:t>nib- Nibble</a:t>
            </a:r>
          </a:p>
          <a:p>
            <a:pPr>
              <a:buNone/>
            </a:pPr>
            <a:r>
              <a:rPr lang="en-US" dirty="0" smtClean="0"/>
              <a:t>Kb- Kilobit</a:t>
            </a:r>
          </a:p>
          <a:p>
            <a:pPr>
              <a:buNone/>
            </a:pPr>
            <a:r>
              <a:rPr lang="en-US" dirty="0" smtClean="0"/>
              <a:t>Mb-Megabit</a:t>
            </a:r>
          </a:p>
          <a:p>
            <a:pPr>
              <a:buNone/>
            </a:pPr>
            <a:r>
              <a:rPr lang="en-US" dirty="0" err="1" smtClean="0"/>
              <a:t>Gb</a:t>
            </a:r>
            <a:r>
              <a:rPr lang="en-US" dirty="0" smtClean="0"/>
              <a:t>- Gigabit</a:t>
            </a:r>
          </a:p>
          <a:p>
            <a:pPr>
              <a:buNone/>
            </a:pPr>
            <a:r>
              <a:rPr lang="en-US" dirty="0" smtClean="0"/>
              <a:t>Tb-</a:t>
            </a:r>
            <a:r>
              <a:rPr lang="en-US" dirty="0" err="1" smtClean="0"/>
              <a:t>Terrabit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Pb</a:t>
            </a:r>
            <a:r>
              <a:rPr lang="en-US" dirty="0" smtClean="0"/>
              <a:t>- </a:t>
            </a:r>
            <a:r>
              <a:rPr lang="en-US" dirty="0" err="1" smtClean="0"/>
              <a:t>Petabit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Eb</a:t>
            </a:r>
            <a:r>
              <a:rPr lang="en-US" dirty="0" smtClean="0"/>
              <a:t>- </a:t>
            </a:r>
            <a:r>
              <a:rPr lang="en-US" dirty="0" err="1" smtClean="0"/>
              <a:t>Exabit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Zb</a:t>
            </a:r>
            <a:r>
              <a:rPr lang="en-US" dirty="0" smtClean="0"/>
              <a:t>- </a:t>
            </a:r>
            <a:r>
              <a:rPr lang="en-US" dirty="0" err="1" smtClean="0"/>
              <a:t>Zettabit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Yb</a:t>
            </a:r>
            <a:r>
              <a:rPr lang="en-US" dirty="0" smtClean="0"/>
              <a:t>- </a:t>
            </a:r>
            <a:r>
              <a:rPr lang="en-US" dirty="0" err="1" smtClean="0"/>
              <a:t>Yottabit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Bb- </a:t>
            </a:r>
            <a:r>
              <a:rPr lang="en-US" dirty="0" err="1" smtClean="0"/>
              <a:t>Brontobit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Gpb</a:t>
            </a:r>
            <a:r>
              <a:rPr lang="en-US" dirty="0" smtClean="0"/>
              <a:t>/</a:t>
            </a:r>
            <a:r>
              <a:rPr lang="en-US" dirty="0" err="1" smtClean="0"/>
              <a:t>Geb</a:t>
            </a:r>
            <a:r>
              <a:rPr lang="en-US" dirty="0" smtClean="0"/>
              <a:t>- </a:t>
            </a:r>
            <a:r>
              <a:rPr lang="en-US" dirty="0" err="1" smtClean="0"/>
              <a:t>Geopbit</a:t>
            </a:r>
            <a:endParaRPr lang="en-US" dirty="0" smtClean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3200400" y="1600200"/>
            <a:ext cx="4953000" cy="48767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1 Nibble= 4b= 2</a:t>
            </a:r>
            <a:r>
              <a:rPr lang="en-US" sz="3200" baseline="30000" dirty="0" smtClean="0">
                <a:solidFill>
                  <a:srgbClr val="FF0000"/>
                </a:solidFill>
              </a:rPr>
              <a:t>2</a:t>
            </a:r>
            <a:r>
              <a:rPr lang="en-US" sz="3200" baseline="30000" dirty="0" smtClean="0"/>
              <a:t> </a:t>
            </a:r>
            <a:r>
              <a:rPr lang="en-US" sz="3200" dirty="0" smtClean="0"/>
              <a:t>b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solidFill>
                  <a:srgbClr val="002060"/>
                </a:solidFill>
              </a:rPr>
              <a:t>1BYTE=8bit=2</a:t>
            </a:r>
            <a:r>
              <a:rPr lang="en-US" sz="3200" baseline="30000" dirty="0" smtClean="0">
                <a:solidFill>
                  <a:srgbClr val="FF0000"/>
                </a:solidFill>
              </a:rPr>
              <a:t>3</a:t>
            </a:r>
            <a:r>
              <a:rPr lang="en-US" sz="3200" baseline="30000" dirty="0" smtClean="0"/>
              <a:t> </a:t>
            </a:r>
            <a:r>
              <a:rPr lang="en-US" sz="3200" dirty="0" smtClean="0"/>
              <a:t>b</a:t>
            </a:r>
            <a:endParaRPr lang="en-US" sz="3200" dirty="0" smtClean="0">
              <a:solidFill>
                <a:srgbClr val="00206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1Kb = 1000 b  = 10</a:t>
            </a:r>
            <a:r>
              <a:rPr lang="en-US" sz="3200" baseline="30000" dirty="0" smtClean="0">
                <a:solidFill>
                  <a:srgbClr val="FF0000"/>
                </a:solidFill>
              </a:rPr>
              <a:t>3</a:t>
            </a:r>
            <a:r>
              <a:rPr lang="en-US" sz="3200" baseline="30000" dirty="0" smtClean="0"/>
              <a:t> </a:t>
            </a:r>
            <a:r>
              <a:rPr lang="en-US" sz="3200" dirty="0" smtClean="0"/>
              <a:t>b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1Mb =1000</a:t>
            </a:r>
            <a:r>
              <a:rPr lang="en-US" sz="3200" baseline="30000" dirty="0" smtClean="0">
                <a:solidFill>
                  <a:srgbClr val="FF0000"/>
                </a:solidFill>
              </a:rPr>
              <a:t>2 </a:t>
            </a:r>
            <a:r>
              <a:rPr lang="en-US" sz="3200" dirty="0" smtClean="0"/>
              <a:t>b</a:t>
            </a:r>
            <a:r>
              <a:rPr lang="en-US" sz="3200" baseline="300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=</a:t>
            </a:r>
            <a:r>
              <a:rPr lang="en-US" sz="3200" baseline="300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10</a:t>
            </a:r>
            <a:r>
              <a:rPr lang="en-US" sz="3200" baseline="30000" dirty="0" smtClean="0">
                <a:solidFill>
                  <a:srgbClr val="FF0000"/>
                </a:solidFill>
              </a:rPr>
              <a:t>6</a:t>
            </a:r>
            <a:r>
              <a:rPr lang="en-US" sz="3200" baseline="30000" dirty="0" smtClean="0"/>
              <a:t> </a:t>
            </a:r>
            <a:r>
              <a:rPr lang="en-US" sz="3200" dirty="0" smtClean="0"/>
              <a:t>b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1Gb = 1000</a:t>
            </a:r>
            <a:r>
              <a:rPr lang="en-US" sz="3200" baseline="30000" dirty="0" smtClean="0">
                <a:solidFill>
                  <a:srgbClr val="FF0000"/>
                </a:solidFill>
              </a:rPr>
              <a:t>3 </a:t>
            </a:r>
            <a:r>
              <a:rPr lang="en-US" sz="3200" dirty="0" smtClean="0"/>
              <a:t>b</a:t>
            </a:r>
            <a:r>
              <a:rPr lang="en-US" sz="3200" baseline="300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=</a:t>
            </a:r>
            <a:r>
              <a:rPr lang="en-US" sz="3200" baseline="30000" dirty="0" smtClean="0">
                <a:solidFill>
                  <a:srgbClr val="FF0000"/>
                </a:solidFill>
              </a:rPr>
              <a:t>  </a:t>
            </a:r>
            <a:r>
              <a:rPr lang="en-US" sz="3200" dirty="0" smtClean="0"/>
              <a:t>10</a:t>
            </a:r>
            <a:r>
              <a:rPr lang="en-US" sz="3200" baseline="30000" dirty="0" smtClean="0">
                <a:solidFill>
                  <a:srgbClr val="FF0000"/>
                </a:solidFill>
              </a:rPr>
              <a:t>9</a:t>
            </a:r>
            <a:r>
              <a:rPr lang="en-US" sz="3200" dirty="0" smtClean="0"/>
              <a:t>b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1Tb = 1000</a:t>
            </a:r>
            <a:r>
              <a:rPr lang="en-US" sz="3200" baseline="30000" dirty="0" smtClean="0">
                <a:solidFill>
                  <a:srgbClr val="FF0000"/>
                </a:solidFill>
              </a:rPr>
              <a:t>4 </a:t>
            </a:r>
            <a:r>
              <a:rPr lang="en-US" sz="3200" dirty="0" smtClean="0"/>
              <a:t>b</a:t>
            </a:r>
            <a:r>
              <a:rPr lang="en-US" sz="3200" baseline="300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=</a:t>
            </a:r>
            <a:r>
              <a:rPr lang="en-US" sz="3200" baseline="300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10</a:t>
            </a:r>
            <a:r>
              <a:rPr lang="en-US" sz="3200" baseline="30000" dirty="0" smtClean="0">
                <a:solidFill>
                  <a:srgbClr val="FF0000"/>
                </a:solidFill>
              </a:rPr>
              <a:t>12</a:t>
            </a:r>
            <a:r>
              <a:rPr lang="en-US" sz="3200" baseline="30000" dirty="0" smtClean="0"/>
              <a:t> </a:t>
            </a:r>
            <a:r>
              <a:rPr lang="en-US" sz="3200" dirty="0" smtClean="0"/>
              <a:t>b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1Pb = 1000</a:t>
            </a:r>
            <a:r>
              <a:rPr lang="en-US" sz="3200" baseline="30000" dirty="0" smtClean="0">
                <a:solidFill>
                  <a:srgbClr val="FF0000"/>
                </a:solidFill>
              </a:rPr>
              <a:t>5 </a:t>
            </a:r>
            <a:r>
              <a:rPr lang="en-US" sz="3200" dirty="0" smtClean="0"/>
              <a:t>b</a:t>
            </a:r>
            <a:r>
              <a:rPr lang="en-US" sz="3200" baseline="300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=</a:t>
            </a:r>
            <a:r>
              <a:rPr lang="en-US" sz="3200" baseline="300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10</a:t>
            </a:r>
            <a:r>
              <a:rPr lang="en-US" sz="3200" baseline="30000" dirty="0" smtClean="0">
                <a:solidFill>
                  <a:srgbClr val="FF0000"/>
                </a:solidFill>
              </a:rPr>
              <a:t>15</a:t>
            </a:r>
            <a:r>
              <a:rPr lang="en-US" sz="3200" baseline="30000" dirty="0" smtClean="0"/>
              <a:t> </a:t>
            </a:r>
            <a:r>
              <a:rPr lang="en-US" sz="3200" dirty="0" smtClean="0"/>
              <a:t>b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1Eb = 1000</a:t>
            </a:r>
            <a:r>
              <a:rPr lang="en-US" sz="3200" baseline="30000" dirty="0" smtClean="0">
                <a:solidFill>
                  <a:srgbClr val="FF0000"/>
                </a:solidFill>
              </a:rPr>
              <a:t>6 </a:t>
            </a:r>
            <a:r>
              <a:rPr lang="en-US" sz="3200" dirty="0" smtClean="0"/>
              <a:t>b</a:t>
            </a:r>
            <a:r>
              <a:rPr lang="en-US" sz="3200" baseline="300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=</a:t>
            </a:r>
            <a:r>
              <a:rPr lang="en-US" sz="3200" baseline="300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10</a:t>
            </a:r>
            <a:r>
              <a:rPr lang="en-US" sz="3200" baseline="30000" dirty="0" smtClean="0">
                <a:solidFill>
                  <a:srgbClr val="FF0000"/>
                </a:solidFill>
              </a:rPr>
              <a:t>18</a:t>
            </a:r>
            <a:r>
              <a:rPr lang="en-US" sz="3200" baseline="30000" dirty="0" smtClean="0"/>
              <a:t> </a:t>
            </a:r>
            <a:r>
              <a:rPr lang="en-US" sz="3200" dirty="0" smtClean="0"/>
              <a:t>b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1Zb = 1000</a:t>
            </a:r>
            <a:r>
              <a:rPr lang="en-US" sz="3200" baseline="30000" dirty="0" smtClean="0">
                <a:solidFill>
                  <a:srgbClr val="FF0000"/>
                </a:solidFill>
              </a:rPr>
              <a:t>7 </a:t>
            </a:r>
            <a:r>
              <a:rPr lang="en-US" sz="3200" dirty="0" smtClean="0"/>
              <a:t>b</a:t>
            </a:r>
            <a:r>
              <a:rPr lang="en-US" sz="3200" baseline="300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=</a:t>
            </a:r>
            <a:r>
              <a:rPr lang="en-US" sz="3200" baseline="300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10</a:t>
            </a:r>
            <a:r>
              <a:rPr lang="en-US" sz="3200" baseline="30000" dirty="0" smtClean="0">
                <a:solidFill>
                  <a:srgbClr val="FF0000"/>
                </a:solidFill>
              </a:rPr>
              <a:t>21</a:t>
            </a:r>
            <a:r>
              <a:rPr lang="en-US" sz="3200" baseline="30000" dirty="0" smtClean="0"/>
              <a:t> </a:t>
            </a:r>
            <a:r>
              <a:rPr lang="en-US" sz="3200" dirty="0" smtClean="0"/>
              <a:t>b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1Yb = 1000</a:t>
            </a:r>
            <a:r>
              <a:rPr lang="en-US" sz="3200" baseline="30000" dirty="0" smtClean="0">
                <a:solidFill>
                  <a:srgbClr val="FF0000"/>
                </a:solidFill>
              </a:rPr>
              <a:t>8 </a:t>
            </a:r>
            <a:r>
              <a:rPr lang="en-US" sz="3200" dirty="0" smtClean="0"/>
              <a:t>b</a:t>
            </a:r>
            <a:r>
              <a:rPr lang="en-US" sz="3200" baseline="300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=</a:t>
            </a:r>
            <a:r>
              <a:rPr lang="en-US" sz="3200" baseline="30000" dirty="0" smtClean="0">
                <a:solidFill>
                  <a:srgbClr val="FF0000"/>
                </a:solidFill>
              </a:rPr>
              <a:t>  </a:t>
            </a:r>
            <a:r>
              <a:rPr lang="en-US" sz="3200" dirty="0" smtClean="0"/>
              <a:t>10</a:t>
            </a:r>
            <a:r>
              <a:rPr lang="en-US" sz="3200" baseline="30000" dirty="0" smtClean="0">
                <a:solidFill>
                  <a:srgbClr val="FF0000"/>
                </a:solidFill>
              </a:rPr>
              <a:t>24</a:t>
            </a:r>
            <a:r>
              <a:rPr lang="en-US" sz="3200" dirty="0" smtClean="0"/>
              <a:t>b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1Bb = 1000</a:t>
            </a:r>
            <a:r>
              <a:rPr lang="en-US" sz="3200" baseline="30000" dirty="0" smtClean="0">
                <a:solidFill>
                  <a:srgbClr val="FF0000"/>
                </a:solidFill>
              </a:rPr>
              <a:t>9 </a:t>
            </a:r>
            <a:r>
              <a:rPr lang="en-US" sz="3200" dirty="0" smtClean="0"/>
              <a:t>b</a:t>
            </a:r>
            <a:r>
              <a:rPr lang="en-US" sz="3200" baseline="300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=</a:t>
            </a:r>
            <a:r>
              <a:rPr lang="en-US" sz="3200" baseline="300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10</a:t>
            </a:r>
            <a:r>
              <a:rPr lang="en-US" sz="3200" baseline="30000" dirty="0" smtClean="0">
                <a:solidFill>
                  <a:srgbClr val="FF0000"/>
                </a:solidFill>
              </a:rPr>
              <a:t>27</a:t>
            </a:r>
            <a:r>
              <a:rPr lang="en-US" sz="3200" dirty="0" smtClean="0"/>
              <a:t>b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1Gpb/</a:t>
            </a:r>
            <a:r>
              <a:rPr lang="en-US" sz="3200" dirty="0" err="1" smtClean="0"/>
              <a:t>Geb</a:t>
            </a:r>
            <a:r>
              <a:rPr lang="en-US" sz="3200" dirty="0" smtClean="0"/>
              <a:t> =  1000</a:t>
            </a:r>
            <a:r>
              <a:rPr lang="en-US" sz="3200" baseline="30000" dirty="0" smtClean="0">
                <a:solidFill>
                  <a:srgbClr val="FF0000"/>
                </a:solidFill>
              </a:rPr>
              <a:t>10 </a:t>
            </a:r>
            <a:r>
              <a:rPr lang="en-US" sz="3200" dirty="0" smtClean="0"/>
              <a:t>b</a:t>
            </a:r>
            <a:r>
              <a:rPr lang="en-US" sz="3200" baseline="300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=</a:t>
            </a:r>
            <a:r>
              <a:rPr lang="en-US" sz="3200" baseline="300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10</a:t>
            </a:r>
            <a:r>
              <a:rPr lang="en-US" sz="3200" baseline="30000" dirty="0" smtClean="0">
                <a:solidFill>
                  <a:srgbClr val="FF0000"/>
                </a:solidFill>
              </a:rPr>
              <a:t>30</a:t>
            </a:r>
            <a:r>
              <a:rPr lang="en-US" sz="3200" baseline="30000" dirty="0" smtClean="0"/>
              <a:t> </a:t>
            </a:r>
            <a:r>
              <a:rPr lang="en-US" sz="3200" dirty="0" smtClean="0"/>
              <a:t>b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54864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Relation between different Memory units of computer</a:t>
            </a:r>
            <a:endParaRPr lang="en-US" sz="3600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066800" y="1600200"/>
          <a:ext cx="68580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Group 8"/>
          <p:cNvGrpSpPr/>
          <p:nvPr/>
        </p:nvGrpSpPr>
        <p:grpSpPr>
          <a:xfrm>
            <a:off x="-76200" y="0"/>
            <a:ext cx="9220200" cy="1512332"/>
            <a:chOff x="-76200" y="0"/>
            <a:chExt cx="9220200" cy="1512332"/>
          </a:xfrm>
        </p:grpSpPr>
        <p:grpSp>
          <p:nvGrpSpPr>
            <p:cNvPr id="4" name="Group 10"/>
            <p:cNvGrpSpPr/>
            <p:nvPr/>
          </p:nvGrpSpPr>
          <p:grpSpPr>
            <a:xfrm>
              <a:off x="7486650" y="0"/>
              <a:ext cx="1657350" cy="990600"/>
              <a:chOff x="7486650" y="0"/>
              <a:chExt cx="1657350" cy="990600"/>
            </a:xfrm>
          </p:grpSpPr>
          <p:pic>
            <p:nvPicPr>
              <p:cNvPr id="13" name="Picture 7" descr="C:\Users\Meenu\Desktop\download.jpg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8458200" y="1"/>
                <a:ext cx="685800" cy="987552"/>
              </a:xfrm>
              <a:prstGeom prst="rect">
                <a:avLst/>
              </a:prstGeom>
              <a:noFill/>
            </p:spPr>
          </p:pic>
          <p:pic>
            <p:nvPicPr>
              <p:cNvPr id="14" name="Picture 13"/>
              <p:cNvPicPr/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7486650" y="0"/>
                <a:ext cx="895350" cy="990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1" name="Picture 2" descr="E:\datas meenu\biodata\Certificates_CV\sign_photograph\meenu ph.jpg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0" y="0"/>
              <a:ext cx="1752599" cy="1512050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-76200" y="11430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Dr. Meenu Verma</a:t>
              </a:r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172200" y="6336268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BINARY UNIT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172200" y="59436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4 BIT</a:t>
            </a:r>
            <a:endParaRPr lang="en-US" sz="2400" dirty="0"/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4724401" y="6553200"/>
            <a:ext cx="2514600" cy="1588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4876801" y="6172200"/>
            <a:ext cx="3352800" cy="1588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172200" y="55626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8 BIT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6172200" y="51816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0070C0"/>
                </a:solidFill>
              </a:rPr>
              <a:t>1024 BYTE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924800" y="3505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1024 TB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7924800" y="3124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1024 PB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7848600" y="27387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1024 EB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7924800" y="2362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1024 ZB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6172200" y="19812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1024 YB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6172200" y="16002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1024 BB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6172200" y="395793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1024 GB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6858000" y="4338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1024 MB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6172200" y="471993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1024 KB</a:t>
            </a:r>
            <a:endParaRPr lang="en-US" sz="2400" dirty="0"/>
          </a:p>
        </p:txBody>
      </p:sp>
      <p:cxnSp>
        <p:nvCxnSpPr>
          <p:cNvPr id="35" name="Straight Arrow Connector 34"/>
          <p:cNvCxnSpPr/>
          <p:nvPr/>
        </p:nvCxnSpPr>
        <p:spPr>
          <a:xfrm rot="10800000">
            <a:off x="5105400" y="5789616"/>
            <a:ext cx="3124200" cy="1585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>
            <a:off x="5410200" y="5408612"/>
            <a:ext cx="2286000" cy="1589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0800000">
            <a:off x="5715000" y="4953000"/>
            <a:ext cx="2209800" cy="1588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0800000">
            <a:off x="5943600" y="4570416"/>
            <a:ext cx="1905000" cy="1585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0800000">
            <a:off x="6172200" y="4191000"/>
            <a:ext cx="1676400" cy="1588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>
            <a:off x="6477000" y="3733800"/>
            <a:ext cx="1371600" cy="1588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0800000" flipV="1">
            <a:off x="6705600" y="3352799"/>
            <a:ext cx="1143000" cy="1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0800000">
            <a:off x="6934200" y="2970214"/>
            <a:ext cx="914400" cy="1587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7315200" y="2590799"/>
            <a:ext cx="533400" cy="3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>
            <a:off x="7543800" y="2208214"/>
            <a:ext cx="457200" cy="1587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0800000">
            <a:off x="7696200" y="1827212"/>
            <a:ext cx="381000" cy="1589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2349229" y="5105400"/>
            <a:ext cx="1308371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2</a:t>
            </a:r>
            <a:r>
              <a:rPr lang="en-US" sz="2000" baseline="30000" dirty="0" smtClean="0">
                <a:solidFill>
                  <a:srgbClr val="FF0000"/>
                </a:solidFill>
              </a:rPr>
              <a:t>10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= </a:t>
            </a:r>
            <a:r>
              <a:rPr lang="en-US" sz="2000" dirty="0" smtClean="0"/>
              <a:t>1024 </a:t>
            </a:r>
            <a:endParaRPr lang="en-US" sz="2000" dirty="0"/>
          </a:p>
        </p:txBody>
      </p:sp>
      <p:sp>
        <p:nvSpPr>
          <p:cNvPr id="48" name="Rectangle 47"/>
          <p:cNvSpPr/>
          <p:nvPr/>
        </p:nvSpPr>
        <p:spPr>
          <a:xfrm>
            <a:off x="1752600" y="4724400"/>
            <a:ext cx="1640193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2</a:t>
            </a:r>
            <a:r>
              <a:rPr lang="en-US" sz="2000" baseline="30000" dirty="0" smtClean="0">
                <a:solidFill>
                  <a:srgbClr val="FF0000"/>
                </a:solidFill>
              </a:rPr>
              <a:t>20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= 1048576</a:t>
            </a:r>
            <a:endParaRPr lang="en-US" sz="2000" dirty="0"/>
          </a:p>
        </p:txBody>
      </p:sp>
      <p:sp>
        <p:nvSpPr>
          <p:cNvPr id="49" name="Rectangle 48"/>
          <p:cNvSpPr/>
          <p:nvPr/>
        </p:nvSpPr>
        <p:spPr>
          <a:xfrm>
            <a:off x="1143000" y="4343400"/>
            <a:ext cx="2029723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2</a:t>
            </a:r>
            <a:r>
              <a:rPr lang="en-US" sz="2000" baseline="30000" dirty="0" smtClean="0">
                <a:solidFill>
                  <a:srgbClr val="FF0000"/>
                </a:solidFill>
              </a:rPr>
              <a:t>30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= 1073741824</a:t>
            </a:r>
            <a:endParaRPr lang="en-US" sz="2000" dirty="0"/>
          </a:p>
        </p:txBody>
      </p:sp>
      <p:sp>
        <p:nvSpPr>
          <p:cNvPr id="50" name="Rectangle 49"/>
          <p:cNvSpPr/>
          <p:nvPr/>
        </p:nvSpPr>
        <p:spPr>
          <a:xfrm>
            <a:off x="2089" y="3200400"/>
            <a:ext cx="3198311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2</a:t>
            </a:r>
            <a:r>
              <a:rPr lang="en-US" sz="2000" baseline="30000" dirty="0" smtClean="0">
                <a:solidFill>
                  <a:srgbClr val="FF0000"/>
                </a:solidFill>
              </a:rPr>
              <a:t>60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= 1152921504606846976</a:t>
            </a:r>
            <a:endParaRPr lang="en-US" sz="2000" dirty="0"/>
          </a:p>
        </p:txBody>
      </p:sp>
      <p:sp>
        <p:nvSpPr>
          <p:cNvPr id="51" name="Rectangle 50"/>
          <p:cNvSpPr/>
          <p:nvPr/>
        </p:nvSpPr>
        <p:spPr>
          <a:xfrm>
            <a:off x="0" y="3581400"/>
            <a:ext cx="2678938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2</a:t>
            </a:r>
            <a:r>
              <a:rPr lang="en-US" sz="2000" baseline="30000" dirty="0" smtClean="0">
                <a:solidFill>
                  <a:srgbClr val="FF0000"/>
                </a:solidFill>
              </a:rPr>
              <a:t>50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= 112899906842624</a:t>
            </a:r>
            <a:endParaRPr lang="en-US" sz="2000" dirty="0"/>
          </a:p>
        </p:txBody>
      </p:sp>
      <p:sp>
        <p:nvSpPr>
          <p:cNvPr id="52" name="Rectangle 51"/>
          <p:cNvSpPr/>
          <p:nvPr/>
        </p:nvSpPr>
        <p:spPr>
          <a:xfrm>
            <a:off x="457200" y="3962400"/>
            <a:ext cx="2419252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2</a:t>
            </a:r>
            <a:r>
              <a:rPr lang="en-US" sz="2000" baseline="30000" dirty="0" smtClean="0">
                <a:solidFill>
                  <a:srgbClr val="FF0000"/>
                </a:solidFill>
              </a:rPr>
              <a:t>40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= 1099511627776</a:t>
            </a:r>
            <a:endParaRPr lang="en-US" sz="2000" dirty="0"/>
          </a:p>
        </p:txBody>
      </p:sp>
      <p:sp>
        <p:nvSpPr>
          <p:cNvPr id="53" name="Rectangle 52"/>
          <p:cNvSpPr/>
          <p:nvPr/>
        </p:nvSpPr>
        <p:spPr>
          <a:xfrm>
            <a:off x="1588258" y="2800290"/>
            <a:ext cx="545342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2</a:t>
            </a:r>
            <a:r>
              <a:rPr lang="en-US" sz="2000" baseline="30000" dirty="0" smtClean="0">
                <a:solidFill>
                  <a:srgbClr val="FF0000"/>
                </a:solidFill>
              </a:rPr>
              <a:t>70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endParaRPr lang="en-US" sz="2000" dirty="0"/>
          </a:p>
        </p:txBody>
      </p:sp>
      <p:sp>
        <p:nvSpPr>
          <p:cNvPr id="54" name="Rectangle 53"/>
          <p:cNvSpPr/>
          <p:nvPr/>
        </p:nvSpPr>
        <p:spPr>
          <a:xfrm>
            <a:off x="1295400" y="2362200"/>
            <a:ext cx="545342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2</a:t>
            </a:r>
            <a:r>
              <a:rPr lang="en-US" sz="2000" baseline="30000" dirty="0" smtClean="0">
                <a:solidFill>
                  <a:srgbClr val="FF0000"/>
                </a:solidFill>
              </a:rPr>
              <a:t>80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endParaRPr lang="en-US" sz="2000" dirty="0"/>
          </a:p>
        </p:txBody>
      </p:sp>
      <p:sp>
        <p:nvSpPr>
          <p:cNvPr id="55" name="Rectangle 54"/>
          <p:cNvSpPr/>
          <p:nvPr/>
        </p:nvSpPr>
        <p:spPr>
          <a:xfrm>
            <a:off x="990600" y="1981200"/>
            <a:ext cx="545342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2</a:t>
            </a:r>
            <a:r>
              <a:rPr lang="en-US" sz="2000" baseline="30000" dirty="0" smtClean="0">
                <a:solidFill>
                  <a:srgbClr val="FF0000"/>
                </a:solidFill>
              </a:rPr>
              <a:t>90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endParaRPr lang="en-US" sz="2000" dirty="0"/>
          </a:p>
        </p:txBody>
      </p:sp>
      <p:sp>
        <p:nvSpPr>
          <p:cNvPr id="56" name="Rectangle 55"/>
          <p:cNvSpPr/>
          <p:nvPr/>
        </p:nvSpPr>
        <p:spPr>
          <a:xfrm>
            <a:off x="609600" y="1600200"/>
            <a:ext cx="631904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2</a:t>
            </a:r>
            <a:r>
              <a:rPr lang="en-US" sz="2000" baseline="30000" dirty="0" smtClean="0">
                <a:solidFill>
                  <a:srgbClr val="FF0000"/>
                </a:solidFill>
              </a:rPr>
              <a:t>100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endParaRPr lang="en-US" sz="2000" dirty="0"/>
          </a:p>
        </p:txBody>
      </p:sp>
      <p:sp>
        <p:nvSpPr>
          <p:cNvPr id="57" name="Rectangle 56"/>
          <p:cNvSpPr/>
          <p:nvPr/>
        </p:nvSpPr>
        <p:spPr>
          <a:xfrm>
            <a:off x="3235060" y="5486400"/>
            <a:ext cx="651140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2</a:t>
            </a:r>
            <a:r>
              <a:rPr lang="en-US" sz="2000" baseline="30000" dirty="0" smtClean="0">
                <a:solidFill>
                  <a:srgbClr val="FF0000"/>
                </a:solidFill>
              </a:rPr>
              <a:t>3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b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endParaRPr lang="en-US" sz="2000" dirty="0"/>
          </a:p>
        </p:txBody>
      </p:sp>
      <p:sp>
        <p:nvSpPr>
          <p:cNvPr id="58" name="Rectangle 57"/>
          <p:cNvSpPr/>
          <p:nvPr/>
        </p:nvSpPr>
        <p:spPr>
          <a:xfrm>
            <a:off x="3429000" y="5924490"/>
            <a:ext cx="651140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2</a:t>
            </a:r>
            <a:r>
              <a:rPr lang="en-US" sz="2000" baseline="30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b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46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533400"/>
            <a:ext cx="5105400" cy="685800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REVISION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4" name="Group 15"/>
          <p:cNvGrpSpPr/>
          <p:nvPr/>
        </p:nvGrpSpPr>
        <p:grpSpPr>
          <a:xfrm>
            <a:off x="152400" y="152400"/>
            <a:ext cx="8839200" cy="1512332"/>
            <a:chOff x="-76200" y="0"/>
            <a:chExt cx="9220200" cy="1579740"/>
          </a:xfrm>
        </p:grpSpPr>
        <p:grpSp>
          <p:nvGrpSpPr>
            <p:cNvPr id="5" name="Group 10"/>
            <p:cNvGrpSpPr/>
            <p:nvPr/>
          </p:nvGrpSpPr>
          <p:grpSpPr>
            <a:xfrm>
              <a:off x="7486650" y="0"/>
              <a:ext cx="1657350" cy="990600"/>
              <a:chOff x="7486650" y="0"/>
              <a:chExt cx="1657350" cy="990600"/>
            </a:xfrm>
          </p:grpSpPr>
          <p:pic>
            <p:nvPicPr>
              <p:cNvPr id="20" name="Picture 7" descr="C:\Users\Meenu\Desktop\download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8458200" y="1"/>
                <a:ext cx="685800" cy="987552"/>
              </a:xfrm>
              <a:prstGeom prst="rect">
                <a:avLst/>
              </a:prstGeom>
              <a:noFill/>
            </p:spPr>
          </p:pic>
          <p:pic>
            <p:nvPicPr>
              <p:cNvPr id="21" name="Picture 20"/>
              <p:cNvPicPr/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486650" y="0"/>
                <a:ext cx="895350" cy="990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8" name="Picture 2" descr="E:\datas meenu\biodata\Certificates_CV\sign_photograph\meenu ph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0"/>
              <a:ext cx="1752599" cy="1512050"/>
            </a:xfrm>
            <a:prstGeom prst="rect">
              <a:avLst/>
            </a:prstGeom>
            <a:noFill/>
          </p:spPr>
        </p:pic>
        <p:sp>
          <p:nvSpPr>
            <p:cNvPr id="19" name="TextBox 18"/>
            <p:cNvSpPr txBox="1"/>
            <p:nvPr/>
          </p:nvSpPr>
          <p:spPr>
            <a:xfrm>
              <a:off x="-76200" y="1193946"/>
              <a:ext cx="2066597" cy="385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Dr. Meenu Verma</a:t>
              </a:r>
              <a:endParaRPr lang="en-US" dirty="0"/>
            </a:p>
          </p:txBody>
        </p:sp>
      </p:grpSp>
      <p:pic>
        <p:nvPicPr>
          <p:cNvPr id="14" name="Picture 2" descr="Computer Memory Measurement Units | Computer basics, Computer ...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57200" y="1676400"/>
            <a:ext cx="8305800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</TotalTime>
  <Words>394</Words>
  <Application>Microsoft Office PowerPoint</Application>
  <PresentationFormat>On-screen Show (4:3)</PresentationFormat>
  <Paragraphs>133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 The Graduate School College for Women  Jamshedpur Bachelor of Education Kolhan University, Chaibasa    </vt:lpstr>
      <vt:lpstr>Slide 2</vt:lpstr>
      <vt:lpstr>Slide 3</vt:lpstr>
      <vt:lpstr>Slide 4</vt:lpstr>
      <vt:lpstr>Slide 5</vt:lpstr>
      <vt:lpstr>Slide 6</vt:lpstr>
      <vt:lpstr>Relation between different Memory units of computer</vt:lpstr>
      <vt:lpstr>Relation between different Memory units of computer</vt:lpstr>
      <vt:lpstr>REVISION</vt:lpstr>
      <vt:lpstr>Slide 10</vt:lpstr>
      <vt:lpstr>Slide 11</vt:lpstr>
      <vt:lpstr>  The Graduate School College for Women  Jamshedpur Bachelor of Education Kolhan University, Chaibasa    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Dr. Meenu Verma Assistant Professor Department of B.Ed. The Graduate School College for Women, Jamshedpur  A Constituent unit of Kolhan University, Chaibasa   </dc:title>
  <dc:creator>Meenu</dc:creator>
  <cp:lastModifiedBy>Meenu</cp:lastModifiedBy>
  <cp:revision>154</cp:revision>
  <dcterms:created xsi:type="dcterms:W3CDTF">2006-08-16T00:00:00Z</dcterms:created>
  <dcterms:modified xsi:type="dcterms:W3CDTF">2020-04-06T18:17:03Z</dcterms:modified>
</cp:coreProperties>
</file>